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5"/>
  </p:normalViewPr>
  <p:slideViewPr>
    <p:cSldViewPr snapToGrid="0" snapToObjects="1">
      <p:cViewPr varScale="1">
        <p:scale>
          <a:sx n="107" d="100"/>
          <a:sy n="107" d="100"/>
        </p:scale>
        <p:origin x="176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4.png"/><Relationship Id="rId7" Type="http://schemas.openxmlformats.org/officeDocument/2006/relationships/image" Target="../media/image38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15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45.svg"/><Relationship Id="rId4" Type="http://schemas.openxmlformats.org/officeDocument/2006/relationships/image" Target="../media/image41.svg"/><Relationship Id="rId9" Type="http://schemas.openxmlformats.org/officeDocument/2006/relationships/image" Target="../media/image4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4.png"/><Relationship Id="rId7" Type="http://schemas.openxmlformats.org/officeDocument/2006/relationships/image" Target="../media/image38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15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45.svg"/><Relationship Id="rId4" Type="http://schemas.openxmlformats.org/officeDocument/2006/relationships/image" Target="../media/image41.svg"/><Relationship Id="rId9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33A5F0-AD70-4D5A-B961-FDDE7CADA9F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56DFD73A-B98F-4D0F-87CC-E1EB005EB156}">
      <dgm:prSet/>
      <dgm:spPr/>
      <dgm:t>
        <a:bodyPr/>
        <a:lstStyle/>
        <a:p>
          <a:r>
            <a:rPr lang="en-US" b="0" i="0"/>
            <a:t>Ms. Jasper</a:t>
          </a:r>
          <a:endParaRPr lang="en-US"/>
        </a:p>
      </dgm:t>
    </dgm:pt>
    <dgm:pt modelId="{8102007E-1919-46CA-83FB-797D77FD5D14}" type="parTrans" cxnId="{4B1E5BDB-034E-40E2-89FE-1C38CEAEB56B}">
      <dgm:prSet/>
      <dgm:spPr/>
      <dgm:t>
        <a:bodyPr/>
        <a:lstStyle/>
        <a:p>
          <a:endParaRPr lang="en-US"/>
        </a:p>
      </dgm:t>
    </dgm:pt>
    <dgm:pt modelId="{E83AC352-A7B7-427B-B2E6-4178A20F0F4E}" type="sibTrans" cxnId="{4B1E5BDB-034E-40E2-89FE-1C38CEAEB56B}">
      <dgm:prSet/>
      <dgm:spPr/>
      <dgm:t>
        <a:bodyPr/>
        <a:lstStyle/>
        <a:p>
          <a:endParaRPr lang="en-US"/>
        </a:p>
      </dgm:t>
    </dgm:pt>
    <dgm:pt modelId="{99204808-8D9D-4744-977B-EA969FCDB12B}">
      <dgm:prSet/>
      <dgm:spPr/>
      <dgm:t>
        <a:bodyPr/>
        <a:lstStyle/>
        <a:p>
          <a:r>
            <a:rPr lang="en-US" b="0" i="0"/>
            <a:t>“Will”</a:t>
          </a:r>
          <a:endParaRPr lang="en-US"/>
        </a:p>
      </dgm:t>
    </dgm:pt>
    <dgm:pt modelId="{5543BAC9-4CB1-4B9E-9138-CF399A83A74A}" type="parTrans" cxnId="{4C2CE357-5DD9-4F13-9C14-43B73C38B54E}">
      <dgm:prSet/>
      <dgm:spPr/>
      <dgm:t>
        <a:bodyPr/>
        <a:lstStyle/>
        <a:p>
          <a:endParaRPr lang="en-US"/>
        </a:p>
      </dgm:t>
    </dgm:pt>
    <dgm:pt modelId="{2D172061-9551-4713-AE3F-B8AD75530D55}" type="sibTrans" cxnId="{4C2CE357-5DD9-4F13-9C14-43B73C38B54E}">
      <dgm:prSet/>
      <dgm:spPr/>
      <dgm:t>
        <a:bodyPr/>
        <a:lstStyle/>
        <a:p>
          <a:endParaRPr lang="en-US"/>
        </a:p>
      </dgm:t>
    </dgm:pt>
    <dgm:pt modelId="{E96B078A-39FA-4710-B3ED-0B39125891D3}">
      <dgm:prSet/>
      <dgm:spPr/>
      <dgm:t>
        <a:bodyPr/>
        <a:lstStyle/>
        <a:p>
          <a:r>
            <a:rPr lang="en-US" b="0" i="0"/>
            <a:t>The Art Room</a:t>
          </a:r>
          <a:endParaRPr lang="en-US"/>
        </a:p>
      </dgm:t>
    </dgm:pt>
    <dgm:pt modelId="{FC1EC3C9-697A-42D6-B4B2-0311890CFE0A}" type="parTrans" cxnId="{804558AF-0AD5-4AA3-9342-F49468925F03}">
      <dgm:prSet/>
      <dgm:spPr/>
      <dgm:t>
        <a:bodyPr/>
        <a:lstStyle/>
        <a:p>
          <a:endParaRPr lang="en-US"/>
        </a:p>
      </dgm:t>
    </dgm:pt>
    <dgm:pt modelId="{737D76EA-AC3A-4C5B-AAC1-F8D52676A608}" type="sibTrans" cxnId="{804558AF-0AD5-4AA3-9342-F49468925F03}">
      <dgm:prSet/>
      <dgm:spPr/>
      <dgm:t>
        <a:bodyPr/>
        <a:lstStyle/>
        <a:p>
          <a:endParaRPr lang="en-US"/>
        </a:p>
      </dgm:t>
    </dgm:pt>
    <dgm:pt modelId="{63D91EC1-F13D-4937-AAB7-ED740AE37516}" type="pres">
      <dgm:prSet presAssocID="{6133A5F0-AD70-4D5A-B961-FDDE7CADA9FF}" presName="root" presStyleCnt="0">
        <dgm:presLayoutVars>
          <dgm:dir/>
          <dgm:resizeHandles val="exact"/>
        </dgm:presLayoutVars>
      </dgm:prSet>
      <dgm:spPr/>
    </dgm:pt>
    <dgm:pt modelId="{DBFEDB4C-5052-47F8-8465-3A8DB6FB2356}" type="pres">
      <dgm:prSet presAssocID="{56DFD73A-B98F-4D0F-87CC-E1EB005EB156}" presName="compNode" presStyleCnt="0"/>
      <dgm:spPr/>
    </dgm:pt>
    <dgm:pt modelId="{6A7212C2-A76F-4829-BD97-CEBCEFF41E23}" type="pres">
      <dgm:prSet presAssocID="{56DFD73A-B98F-4D0F-87CC-E1EB005EB156}" presName="bgRect" presStyleLbl="bgShp" presStyleIdx="0" presStyleCnt="3"/>
      <dgm:spPr/>
    </dgm:pt>
    <dgm:pt modelId="{FA8FEB56-C669-4C85-BE8E-FAD17EC41433}" type="pres">
      <dgm:prSet presAssocID="{56DFD73A-B98F-4D0F-87CC-E1EB005EB15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35036DC9-1B8A-4E24-A0C7-EE158153B8AA}" type="pres">
      <dgm:prSet presAssocID="{56DFD73A-B98F-4D0F-87CC-E1EB005EB156}" presName="spaceRect" presStyleCnt="0"/>
      <dgm:spPr/>
    </dgm:pt>
    <dgm:pt modelId="{49AE64F1-1080-47B6-BA9E-7EC39FD37223}" type="pres">
      <dgm:prSet presAssocID="{56DFD73A-B98F-4D0F-87CC-E1EB005EB156}" presName="parTx" presStyleLbl="revTx" presStyleIdx="0" presStyleCnt="3">
        <dgm:presLayoutVars>
          <dgm:chMax val="0"/>
          <dgm:chPref val="0"/>
        </dgm:presLayoutVars>
      </dgm:prSet>
      <dgm:spPr/>
    </dgm:pt>
    <dgm:pt modelId="{3792019A-2C93-4723-AA7E-0DBA30D1B1FB}" type="pres">
      <dgm:prSet presAssocID="{E83AC352-A7B7-427B-B2E6-4178A20F0F4E}" presName="sibTrans" presStyleCnt="0"/>
      <dgm:spPr/>
    </dgm:pt>
    <dgm:pt modelId="{632F0EAB-81E9-4CB7-B366-BB32FC4DC451}" type="pres">
      <dgm:prSet presAssocID="{99204808-8D9D-4744-977B-EA969FCDB12B}" presName="compNode" presStyleCnt="0"/>
      <dgm:spPr/>
    </dgm:pt>
    <dgm:pt modelId="{FC94DF16-0172-48AD-9CA1-34DC5A8A2C35}" type="pres">
      <dgm:prSet presAssocID="{99204808-8D9D-4744-977B-EA969FCDB12B}" presName="bgRect" presStyleLbl="bgShp" presStyleIdx="1" presStyleCnt="3"/>
      <dgm:spPr/>
    </dgm:pt>
    <dgm:pt modelId="{945010A0-7D29-44D2-AEDA-A3A1D4DA9D69}" type="pres">
      <dgm:prSet presAssocID="{99204808-8D9D-4744-977B-EA969FCDB12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34CD77A-46A3-4235-991C-217BBEA1F8B7}" type="pres">
      <dgm:prSet presAssocID="{99204808-8D9D-4744-977B-EA969FCDB12B}" presName="spaceRect" presStyleCnt="0"/>
      <dgm:spPr/>
    </dgm:pt>
    <dgm:pt modelId="{51D401D5-0F87-4ECF-952B-65B2869B2A0C}" type="pres">
      <dgm:prSet presAssocID="{99204808-8D9D-4744-977B-EA969FCDB12B}" presName="parTx" presStyleLbl="revTx" presStyleIdx="1" presStyleCnt="3">
        <dgm:presLayoutVars>
          <dgm:chMax val="0"/>
          <dgm:chPref val="0"/>
        </dgm:presLayoutVars>
      </dgm:prSet>
      <dgm:spPr/>
    </dgm:pt>
    <dgm:pt modelId="{4D660A21-AA05-49F7-BD19-DCA725D384F7}" type="pres">
      <dgm:prSet presAssocID="{2D172061-9551-4713-AE3F-B8AD75530D55}" presName="sibTrans" presStyleCnt="0"/>
      <dgm:spPr/>
    </dgm:pt>
    <dgm:pt modelId="{490A5E40-0BB2-44FD-98BD-0BD51674F4DA}" type="pres">
      <dgm:prSet presAssocID="{E96B078A-39FA-4710-B3ED-0B39125891D3}" presName="compNode" presStyleCnt="0"/>
      <dgm:spPr/>
    </dgm:pt>
    <dgm:pt modelId="{079B6EDA-FD6D-49B8-B287-E2E38211474E}" type="pres">
      <dgm:prSet presAssocID="{E96B078A-39FA-4710-B3ED-0B39125891D3}" presName="bgRect" presStyleLbl="bgShp" presStyleIdx="2" presStyleCnt="3"/>
      <dgm:spPr/>
    </dgm:pt>
    <dgm:pt modelId="{DB763D80-B6ED-4690-BE6D-E2308BF089C0}" type="pres">
      <dgm:prSet presAssocID="{E96B078A-39FA-4710-B3ED-0B39125891D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lette"/>
        </a:ext>
      </dgm:extLst>
    </dgm:pt>
    <dgm:pt modelId="{62BEAA9D-2C6A-47DC-8F13-A0DB0305EBD0}" type="pres">
      <dgm:prSet presAssocID="{E96B078A-39FA-4710-B3ED-0B39125891D3}" presName="spaceRect" presStyleCnt="0"/>
      <dgm:spPr/>
    </dgm:pt>
    <dgm:pt modelId="{F29C99CD-40BA-4694-BA2B-396E9C023ACA}" type="pres">
      <dgm:prSet presAssocID="{E96B078A-39FA-4710-B3ED-0B39125891D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C2CE357-5DD9-4F13-9C14-43B73C38B54E}" srcId="{6133A5F0-AD70-4D5A-B961-FDDE7CADA9FF}" destId="{99204808-8D9D-4744-977B-EA969FCDB12B}" srcOrd="1" destOrd="0" parTransId="{5543BAC9-4CB1-4B9E-9138-CF399A83A74A}" sibTransId="{2D172061-9551-4713-AE3F-B8AD75530D55}"/>
    <dgm:cxn modelId="{1E9F035E-0F73-4FDB-8DA0-B6F6B301269B}" type="presOf" srcId="{56DFD73A-B98F-4D0F-87CC-E1EB005EB156}" destId="{49AE64F1-1080-47B6-BA9E-7EC39FD37223}" srcOrd="0" destOrd="0" presId="urn:microsoft.com/office/officeart/2018/2/layout/IconVerticalSolidList"/>
    <dgm:cxn modelId="{A7A28C7D-3D6E-4F6F-892B-B352EFDC4261}" type="presOf" srcId="{E96B078A-39FA-4710-B3ED-0B39125891D3}" destId="{F29C99CD-40BA-4694-BA2B-396E9C023ACA}" srcOrd="0" destOrd="0" presId="urn:microsoft.com/office/officeart/2018/2/layout/IconVerticalSolidList"/>
    <dgm:cxn modelId="{3B9CD59A-430A-45BE-97F8-70CDCE0A8AF5}" type="presOf" srcId="{6133A5F0-AD70-4D5A-B961-FDDE7CADA9FF}" destId="{63D91EC1-F13D-4937-AAB7-ED740AE37516}" srcOrd="0" destOrd="0" presId="urn:microsoft.com/office/officeart/2018/2/layout/IconVerticalSolidList"/>
    <dgm:cxn modelId="{083384AB-28EE-4FB2-A120-1A27D0CCD198}" type="presOf" srcId="{99204808-8D9D-4744-977B-EA969FCDB12B}" destId="{51D401D5-0F87-4ECF-952B-65B2869B2A0C}" srcOrd="0" destOrd="0" presId="urn:microsoft.com/office/officeart/2018/2/layout/IconVerticalSolidList"/>
    <dgm:cxn modelId="{804558AF-0AD5-4AA3-9342-F49468925F03}" srcId="{6133A5F0-AD70-4D5A-B961-FDDE7CADA9FF}" destId="{E96B078A-39FA-4710-B3ED-0B39125891D3}" srcOrd="2" destOrd="0" parTransId="{FC1EC3C9-697A-42D6-B4B2-0311890CFE0A}" sibTransId="{737D76EA-AC3A-4C5B-AAC1-F8D52676A608}"/>
    <dgm:cxn modelId="{4B1E5BDB-034E-40E2-89FE-1C38CEAEB56B}" srcId="{6133A5F0-AD70-4D5A-B961-FDDE7CADA9FF}" destId="{56DFD73A-B98F-4D0F-87CC-E1EB005EB156}" srcOrd="0" destOrd="0" parTransId="{8102007E-1919-46CA-83FB-797D77FD5D14}" sibTransId="{E83AC352-A7B7-427B-B2E6-4178A20F0F4E}"/>
    <dgm:cxn modelId="{6FA20E57-93A8-4926-9082-C67EE5360637}" type="presParOf" srcId="{63D91EC1-F13D-4937-AAB7-ED740AE37516}" destId="{DBFEDB4C-5052-47F8-8465-3A8DB6FB2356}" srcOrd="0" destOrd="0" presId="urn:microsoft.com/office/officeart/2018/2/layout/IconVerticalSolidList"/>
    <dgm:cxn modelId="{92B44285-72BD-43DB-B535-629DB3AC931F}" type="presParOf" srcId="{DBFEDB4C-5052-47F8-8465-3A8DB6FB2356}" destId="{6A7212C2-A76F-4829-BD97-CEBCEFF41E23}" srcOrd="0" destOrd="0" presId="urn:microsoft.com/office/officeart/2018/2/layout/IconVerticalSolidList"/>
    <dgm:cxn modelId="{09DCD31D-C407-4967-8267-058F79C65616}" type="presParOf" srcId="{DBFEDB4C-5052-47F8-8465-3A8DB6FB2356}" destId="{FA8FEB56-C669-4C85-BE8E-FAD17EC41433}" srcOrd="1" destOrd="0" presId="urn:microsoft.com/office/officeart/2018/2/layout/IconVerticalSolidList"/>
    <dgm:cxn modelId="{E8BBA4B6-B6BF-439A-AEFF-BB81AFBE5B50}" type="presParOf" srcId="{DBFEDB4C-5052-47F8-8465-3A8DB6FB2356}" destId="{35036DC9-1B8A-4E24-A0C7-EE158153B8AA}" srcOrd="2" destOrd="0" presId="urn:microsoft.com/office/officeart/2018/2/layout/IconVerticalSolidList"/>
    <dgm:cxn modelId="{115335D1-89B3-4595-9844-D0635B217218}" type="presParOf" srcId="{DBFEDB4C-5052-47F8-8465-3A8DB6FB2356}" destId="{49AE64F1-1080-47B6-BA9E-7EC39FD37223}" srcOrd="3" destOrd="0" presId="urn:microsoft.com/office/officeart/2018/2/layout/IconVerticalSolidList"/>
    <dgm:cxn modelId="{6E074C1B-2A99-4A31-9CE3-578DE6CA50E3}" type="presParOf" srcId="{63D91EC1-F13D-4937-AAB7-ED740AE37516}" destId="{3792019A-2C93-4723-AA7E-0DBA30D1B1FB}" srcOrd="1" destOrd="0" presId="urn:microsoft.com/office/officeart/2018/2/layout/IconVerticalSolidList"/>
    <dgm:cxn modelId="{35676D81-CBA0-478C-B1CB-BCA09C0825E6}" type="presParOf" srcId="{63D91EC1-F13D-4937-AAB7-ED740AE37516}" destId="{632F0EAB-81E9-4CB7-B366-BB32FC4DC451}" srcOrd="2" destOrd="0" presId="urn:microsoft.com/office/officeart/2018/2/layout/IconVerticalSolidList"/>
    <dgm:cxn modelId="{DAC612A1-9A1C-49CD-A253-EA838AB4362B}" type="presParOf" srcId="{632F0EAB-81E9-4CB7-B366-BB32FC4DC451}" destId="{FC94DF16-0172-48AD-9CA1-34DC5A8A2C35}" srcOrd="0" destOrd="0" presId="urn:microsoft.com/office/officeart/2018/2/layout/IconVerticalSolidList"/>
    <dgm:cxn modelId="{53BF25B6-B6D2-4C3D-8DCD-D381B23B27C6}" type="presParOf" srcId="{632F0EAB-81E9-4CB7-B366-BB32FC4DC451}" destId="{945010A0-7D29-44D2-AEDA-A3A1D4DA9D69}" srcOrd="1" destOrd="0" presId="urn:microsoft.com/office/officeart/2018/2/layout/IconVerticalSolidList"/>
    <dgm:cxn modelId="{D74FD7E9-D5D9-4498-839F-EBDC30A1CDBD}" type="presParOf" srcId="{632F0EAB-81E9-4CB7-B366-BB32FC4DC451}" destId="{934CD77A-46A3-4235-991C-217BBEA1F8B7}" srcOrd="2" destOrd="0" presId="urn:microsoft.com/office/officeart/2018/2/layout/IconVerticalSolidList"/>
    <dgm:cxn modelId="{481CC18F-7787-40C4-98E3-551508395848}" type="presParOf" srcId="{632F0EAB-81E9-4CB7-B366-BB32FC4DC451}" destId="{51D401D5-0F87-4ECF-952B-65B2869B2A0C}" srcOrd="3" destOrd="0" presId="urn:microsoft.com/office/officeart/2018/2/layout/IconVerticalSolidList"/>
    <dgm:cxn modelId="{35A4E556-8075-4701-8EB7-996493754DB2}" type="presParOf" srcId="{63D91EC1-F13D-4937-AAB7-ED740AE37516}" destId="{4D660A21-AA05-49F7-BD19-DCA725D384F7}" srcOrd="3" destOrd="0" presId="urn:microsoft.com/office/officeart/2018/2/layout/IconVerticalSolidList"/>
    <dgm:cxn modelId="{579EA103-8DD0-4A56-BE01-16394C6ED0FC}" type="presParOf" srcId="{63D91EC1-F13D-4937-AAB7-ED740AE37516}" destId="{490A5E40-0BB2-44FD-98BD-0BD51674F4DA}" srcOrd="4" destOrd="0" presId="urn:microsoft.com/office/officeart/2018/2/layout/IconVerticalSolidList"/>
    <dgm:cxn modelId="{1AF23D8A-C43A-4EEA-BC18-B8D7B110DBA5}" type="presParOf" srcId="{490A5E40-0BB2-44FD-98BD-0BD51674F4DA}" destId="{079B6EDA-FD6D-49B8-B287-E2E38211474E}" srcOrd="0" destOrd="0" presId="urn:microsoft.com/office/officeart/2018/2/layout/IconVerticalSolidList"/>
    <dgm:cxn modelId="{D6A724B6-A890-44B2-BF4B-C32D1849753E}" type="presParOf" srcId="{490A5E40-0BB2-44FD-98BD-0BD51674F4DA}" destId="{DB763D80-B6ED-4690-BE6D-E2308BF089C0}" srcOrd="1" destOrd="0" presId="urn:microsoft.com/office/officeart/2018/2/layout/IconVerticalSolidList"/>
    <dgm:cxn modelId="{92F4CFAF-9E86-413F-A06F-0442BB0DED99}" type="presParOf" srcId="{490A5E40-0BB2-44FD-98BD-0BD51674F4DA}" destId="{62BEAA9D-2C6A-47DC-8F13-A0DB0305EBD0}" srcOrd="2" destOrd="0" presId="urn:microsoft.com/office/officeart/2018/2/layout/IconVerticalSolidList"/>
    <dgm:cxn modelId="{86FD0F68-86B0-4609-8B3A-0503E7FF156C}" type="presParOf" srcId="{490A5E40-0BB2-44FD-98BD-0BD51674F4DA}" destId="{F29C99CD-40BA-4694-BA2B-396E9C023AC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2F28E2-F740-438D-88FD-14011D7E3B5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AA24E44-1C2C-420E-ADC3-2DD736702207}">
      <dgm:prSet/>
      <dgm:spPr/>
      <dgm:t>
        <a:bodyPr/>
        <a:lstStyle/>
        <a:p>
          <a:r>
            <a:rPr lang="en-US" b="0" i="0"/>
            <a:t>Before</a:t>
          </a:r>
          <a:endParaRPr lang="en-US"/>
        </a:p>
      </dgm:t>
    </dgm:pt>
    <dgm:pt modelId="{23980129-50B3-4E06-818B-5B79D13C396B}" type="parTrans" cxnId="{06032FB6-3E1E-43B8-BD0C-352AC106482F}">
      <dgm:prSet/>
      <dgm:spPr/>
      <dgm:t>
        <a:bodyPr/>
        <a:lstStyle/>
        <a:p>
          <a:endParaRPr lang="en-US"/>
        </a:p>
      </dgm:t>
    </dgm:pt>
    <dgm:pt modelId="{13769D7E-F639-4C8D-8617-7631E4A38B65}" type="sibTrans" cxnId="{06032FB6-3E1E-43B8-BD0C-352AC106482F}">
      <dgm:prSet/>
      <dgm:spPr/>
      <dgm:t>
        <a:bodyPr/>
        <a:lstStyle/>
        <a:p>
          <a:endParaRPr lang="en-US"/>
        </a:p>
      </dgm:t>
    </dgm:pt>
    <dgm:pt modelId="{36AF56EC-5D35-4E6B-92F8-118326FC2612}">
      <dgm:prSet/>
      <dgm:spPr/>
      <dgm:t>
        <a:bodyPr/>
        <a:lstStyle/>
        <a:p>
          <a:r>
            <a:rPr lang="en-US" b="0" i="0"/>
            <a:t>During</a:t>
          </a:r>
          <a:endParaRPr lang="en-US"/>
        </a:p>
      </dgm:t>
    </dgm:pt>
    <dgm:pt modelId="{2EAFA158-4758-4EB0-BC57-40296B37EFCA}" type="parTrans" cxnId="{EE23D20B-D9C2-4643-854B-ABC0BF18773B}">
      <dgm:prSet/>
      <dgm:spPr/>
      <dgm:t>
        <a:bodyPr/>
        <a:lstStyle/>
        <a:p>
          <a:endParaRPr lang="en-US"/>
        </a:p>
      </dgm:t>
    </dgm:pt>
    <dgm:pt modelId="{2333A239-0796-4C20-9E1D-F5AAFB5B2DA4}" type="sibTrans" cxnId="{EE23D20B-D9C2-4643-854B-ABC0BF18773B}">
      <dgm:prSet/>
      <dgm:spPr/>
      <dgm:t>
        <a:bodyPr/>
        <a:lstStyle/>
        <a:p>
          <a:endParaRPr lang="en-US"/>
        </a:p>
      </dgm:t>
    </dgm:pt>
    <dgm:pt modelId="{6F1B1ACC-1CA4-49DE-B125-FCF7727D83AA}">
      <dgm:prSet/>
      <dgm:spPr/>
      <dgm:t>
        <a:bodyPr/>
        <a:lstStyle/>
        <a:p>
          <a:r>
            <a:rPr lang="en-US" b="0" i="0"/>
            <a:t>After</a:t>
          </a:r>
          <a:endParaRPr lang="en-US"/>
        </a:p>
      </dgm:t>
    </dgm:pt>
    <dgm:pt modelId="{8150458E-C514-4A1B-BA4A-8ED00E6BA8E6}" type="parTrans" cxnId="{C743642E-297B-40CD-BFF5-E1024C4443AA}">
      <dgm:prSet/>
      <dgm:spPr/>
      <dgm:t>
        <a:bodyPr/>
        <a:lstStyle/>
        <a:p>
          <a:endParaRPr lang="en-US"/>
        </a:p>
      </dgm:t>
    </dgm:pt>
    <dgm:pt modelId="{EDC4919B-5A38-4FF2-B631-ACD52529E16A}" type="sibTrans" cxnId="{C743642E-297B-40CD-BFF5-E1024C4443AA}">
      <dgm:prSet/>
      <dgm:spPr/>
      <dgm:t>
        <a:bodyPr/>
        <a:lstStyle/>
        <a:p>
          <a:endParaRPr lang="en-US"/>
        </a:p>
      </dgm:t>
    </dgm:pt>
    <dgm:pt modelId="{2B4586CD-611B-4821-8AC5-E381D5826BD6}" type="pres">
      <dgm:prSet presAssocID="{D32F28E2-F740-438D-88FD-14011D7E3B57}" presName="linear" presStyleCnt="0">
        <dgm:presLayoutVars>
          <dgm:animLvl val="lvl"/>
          <dgm:resizeHandles val="exact"/>
        </dgm:presLayoutVars>
      </dgm:prSet>
      <dgm:spPr/>
    </dgm:pt>
    <dgm:pt modelId="{8C9B7EB3-CD75-4295-83B5-370878223A18}" type="pres">
      <dgm:prSet presAssocID="{4AA24E44-1C2C-420E-ADC3-2DD73670220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DBAC727-95AC-4CBF-8EA1-21618962F43B}" type="pres">
      <dgm:prSet presAssocID="{13769D7E-F639-4C8D-8617-7631E4A38B65}" presName="spacer" presStyleCnt="0"/>
      <dgm:spPr/>
    </dgm:pt>
    <dgm:pt modelId="{8B86ADF4-EF04-4363-AB8C-40A77AC946D4}" type="pres">
      <dgm:prSet presAssocID="{36AF56EC-5D35-4E6B-92F8-118326FC261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5284DA4-3337-489D-9F68-E82EFD959B62}" type="pres">
      <dgm:prSet presAssocID="{2333A239-0796-4C20-9E1D-F5AAFB5B2DA4}" presName="spacer" presStyleCnt="0"/>
      <dgm:spPr/>
    </dgm:pt>
    <dgm:pt modelId="{97BBAD08-800F-4285-8D8E-480CD2DAB7B7}" type="pres">
      <dgm:prSet presAssocID="{6F1B1ACC-1CA4-49DE-B125-FCF7727D83A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E23D20B-D9C2-4643-854B-ABC0BF18773B}" srcId="{D32F28E2-F740-438D-88FD-14011D7E3B57}" destId="{36AF56EC-5D35-4E6B-92F8-118326FC2612}" srcOrd="1" destOrd="0" parTransId="{2EAFA158-4758-4EB0-BC57-40296B37EFCA}" sibTransId="{2333A239-0796-4C20-9E1D-F5AAFB5B2DA4}"/>
    <dgm:cxn modelId="{DDB11617-102A-42B8-8C27-90EB686C0ADF}" type="presOf" srcId="{36AF56EC-5D35-4E6B-92F8-118326FC2612}" destId="{8B86ADF4-EF04-4363-AB8C-40A77AC946D4}" srcOrd="0" destOrd="0" presId="urn:microsoft.com/office/officeart/2005/8/layout/vList2"/>
    <dgm:cxn modelId="{C286142C-9A32-4E52-80BE-225A839E4FBB}" type="presOf" srcId="{4AA24E44-1C2C-420E-ADC3-2DD736702207}" destId="{8C9B7EB3-CD75-4295-83B5-370878223A18}" srcOrd="0" destOrd="0" presId="urn:microsoft.com/office/officeart/2005/8/layout/vList2"/>
    <dgm:cxn modelId="{C743642E-297B-40CD-BFF5-E1024C4443AA}" srcId="{D32F28E2-F740-438D-88FD-14011D7E3B57}" destId="{6F1B1ACC-1CA4-49DE-B125-FCF7727D83AA}" srcOrd="2" destOrd="0" parTransId="{8150458E-C514-4A1B-BA4A-8ED00E6BA8E6}" sibTransId="{EDC4919B-5A38-4FF2-B631-ACD52529E16A}"/>
    <dgm:cxn modelId="{687BB235-7C81-4D76-AE6D-6C04CE78867B}" type="presOf" srcId="{6F1B1ACC-1CA4-49DE-B125-FCF7727D83AA}" destId="{97BBAD08-800F-4285-8D8E-480CD2DAB7B7}" srcOrd="0" destOrd="0" presId="urn:microsoft.com/office/officeart/2005/8/layout/vList2"/>
    <dgm:cxn modelId="{7CF7FA4C-CF11-495D-8B00-661E2578DBB9}" type="presOf" srcId="{D32F28E2-F740-438D-88FD-14011D7E3B57}" destId="{2B4586CD-611B-4821-8AC5-E381D5826BD6}" srcOrd="0" destOrd="0" presId="urn:microsoft.com/office/officeart/2005/8/layout/vList2"/>
    <dgm:cxn modelId="{06032FB6-3E1E-43B8-BD0C-352AC106482F}" srcId="{D32F28E2-F740-438D-88FD-14011D7E3B57}" destId="{4AA24E44-1C2C-420E-ADC3-2DD736702207}" srcOrd="0" destOrd="0" parTransId="{23980129-50B3-4E06-818B-5B79D13C396B}" sibTransId="{13769D7E-F639-4C8D-8617-7631E4A38B65}"/>
    <dgm:cxn modelId="{7707D6F6-3627-4191-96A4-BAD4A698D0C0}" type="presParOf" srcId="{2B4586CD-611B-4821-8AC5-E381D5826BD6}" destId="{8C9B7EB3-CD75-4295-83B5-370878223A18}" srcOrd="0" destOrd="0" presId="urn:microsoft.com/office/officeart/2005/8/layout/vList2"/>
    <dgm:cxn modelId="{85C1F7A6-B03C-45D4-A4F8-C29783B6ECDA}" type="presParOf" srcId="{2B4586CD-611B-4821-8AC5-E381D5826BD6}" destId="{FDBAC727-95AC-4CBF-8EA1-21618962F43B}" srcOrd="1" destOrd="0" presId="urn:microsoft.com/office/officeart/2005/8/layout/vList2"/>
    <dgm:cxn modelId="{7436BB4C-86D0-4229-9CAC-4D0DA2EC4D9C}" type="presParOf" srcId="{2B4586CD-611B-4821-8AC5-E381D5826BD6}" destId="{8B86ADF4-EF04-4363-AB8C-40A77AC946D4}" srcOrd="2" destOrd="0" presId="urn:microsoft.com/office/officeart/2005/8/layout/vList2"/>
    <dgm:cxn modelId="{8E3FDAA0-8154-4B59-9120-14B8F0D5614A}" type="presParOf" srcId="{2B4586CD-611B-4821-8AC5-E381D5826BD6}" destId="{C5284DA4-3337-489D-9F68-E82EFD959B62}" srcOrd="3" destOrd="0" presId="urn:microsoft.com/office/officeart/2005/8/layout/vList2"/>
    <dgm:cxn modelId="{B37C9B94-9167-4945-9E43-4C21E7D0E6D4}" type="presParOf" srcId="{2B4586CD-611B-4821-8AC5-E381D5826BD6}" destId="{97BBAD08-800F-4285-8D8E-480CD2DAB7B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28DB90-3E7B-487A-90EC-FE8A83FC504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29289D2-CD37-4B78-968C-08457EB1CBF5}">
      <dgm:prSet/>
      <dgm:spPr/>
      <dgm:t>
        <a:bodyPr/>
        <a:lstStyle/>
        <a:p>
          <a:r>
            <a:rPr lang="en-US" b="0" i="0"/>
            <a:t>Will suddenly started becoming very defiant with teachers</a:t>
          </a:r>
          <a:endParaRPr lang="en-US"/>
        </a:p>
      </dgm:t>
    </dgm:pt>
    <dgm:pt modelId="{68D29A1A-FB3D-4393-8061-DF2D83128280}" type="parTrans" cxnId="{BC3F0FFF-ECD8-4858-81A2-1DAC4FC999A3}">
      <dgm:prSet/>
      <dgm:spPr/>
      <dgm:t>
        <a:bodyPr/>
        <a:lstStyle/>
        <a:p>
          <a:endParaRPr lang="en-US"/>
        </a:p>
      </dgm:t>
    </dgm:pt>
    <dgm:pt modelId="{C641B6A2-2AFC-43CE-BDE7-05F38E4F0DAC}" type="sibTrans" cxnId="{BC3F0FFF-ECD8-4858-81A2-1DAC4FC999A3}">
      <dgm:prSet/>
      <dgm:spPr/>
      <dgm:t>
        <a:bodyPr/>
        <a:lstStyle/>
        <a:p>
          <a:endParaRPr lang="en-US"/>
        </a:p>
      </dgm:t>
    </dgm:pt>
    <dgm:pt modelId="{6382309F-B2AD-41C9-885F-5E31FFB0200F}">
      <dgm:prSet/>
      <dgm:spPr/>
      <dgm:t>
        <a:bodyPr/>
        <a:lstStyle/>
        <a:p>
          <a:r>
            <a:rPr lang="en-US" b="0" i="0" dirty="0"/>
            <a:t>Continuous arguing with students and teachers</a:t>
          </a:r>
          <a:endParaRPr lang="en-US" dirty="0"/>
        </a:p>
      </dgm:t>
    </dgm:pt>
    <dgm:pt modelId="{9D16F3E0-DCFC-4369-B2C8-0B562247B4FF}" type="parTrans" cxnId="{CE9C4052-7161-4FC5-9F83-374B26B348C8}">
      <dgm:prSet/>
      <dgm:spPr/>
      <dgm:t>
        <a:bodyPr/>
        <a:lstStyle/>
        <a:p>
          <a:endParaRPr lang="en-US"/>
        </a:p>
      </dgm:t>
    </dgm:pt>
    <dgm:pt modelId="{A3AA2626-FBBC-4270-8B57-304AF3332951}" type="sibTrans" cxnId="{CE9C4052-7161-4FC5-9F83-374B26B348C8}">
      <dgm:prSet/>
      <dgm:spPr/>
      <dgm:t>
        <a:bodyPr/>
        <a:lstStyle/>
        <a:p>
          <a:endParaRPr lang="en-US"/>
        </a:p>
      </dgm:t>
    </dgm:pt>
    <dgm:pt modelId="{43754CF9-1B6C-40A5-AC43-02C4692E3F04}">
      <dgm:prSet/>
      <dgm:spPr/>
      <dgm:t>
        <a:bodyPr/>
        <a:lstStyle/>
        <a:p>
          <a:r>
            <a:rPr lang="en-US" b="0" i="0"/>
            <a:t>Damaging materials in art class</a:t>
          </a:r>
          <a:endParaRPr lang="en-US"/>
        </a:p>
      </dgm:t>
    </dgm:pt>
    <dgm:pt modelId="{E69FEBBC-8E24-4662-ABB3-4C07BD9F9697}" type="parTrans" cxnId="{4E69214A-3EE8-4C32-8026-22EA7F153DFA}">
      <dgm:prSet/>
      <dgm:spPr/>
      <dgm:t>
        <a:bodyPr/>
        <a:lstStyle/>
        <a:p>
          <a:endParaRPr lang="en-US"/>
        </a:p>
      </dgm:t>
    </dgm:pt>
    <dgm:pt modelId="{A7CE6C39-E355-47A6-A217-2512978FD605}" type="sibTrans" cxnId="{4E69214A-3EE8-4C32-8026-22EA7F153DFA}">
      <dgm:prSet/>
      <dgm:spPr/>
      <dgm:t>
        <a:bodyPr/>
        <a:lstStyle/>
        <a:p>
          <a:endParaRPr lang="en-US"/>
        </a:p>
      </dgm:t>
    </dgm:pt>
    <dgm:pt modelId="{31E2F190-01E2-4D60-A909-09284CB60C42}">
      <dgm:prSet/>
      <dgm:spPr/>
      <dgm:t>
        <a:bodyPr/>
        <a:lstStyle/>
        <a:p>
          <a:r>
            <a:rPr lang="en-US" b="0" i="0"/>
            <a:t>Ended up with administration almost every art class period</a:t>
          </a:r>
          <a:endParaRPr lang="en-US"/>
        </a:p>
      </dgm:t>
    </dgm:pt>
    <dgm:pt modelId="{DFF4B849-AB39-473E-B551-0F650137DA2F}" type="parTrans" cxnId="{8D56DAC7-B213-4B54-BA5A-0A339731AD52}">
      <dgm:prSet/>
      <dgm:spPr/>
      <dgm:t>
        <a:bodyPr/>
        <a:lstStyle/>
        <a:p>
          <a:endParaRPr lang="en-US"/>
        </a:p>
      </dgm:t>
    </dgm:pt>
    <dgm:pt modelId="{103AEE7F-9517-4729-81A5-CB34346211CD}" type="sibTrans" cxnId="{8D56DAC7-B213-4B54-BA5A-0A339731AD52}">
      <dgm:prSet/>
      <dgm:spPr/>
      <dgm:t>
        <a:bodyPr/>
        <a:lstStyle/>
        <a:p>
          <a:endParaRPr lang="en-US"/>
        </a:p>
      </dgm:t>
    </dgm:pt>
    <dgm:pt modelId="{E4A64149-EDF3-4ECB-AE63-92F048F93438}">
      <dgm:prSet/>
      <dgm:spPr/>
      <dgm:t>
        <a:bodyPr/>
        <a:lstStyle/>
        <a:p>
          <a:r>
            <a:rPr lang="en-US" b="0" i="0"/>
            <a:t>Could not call father because father would escalate situation and blame teachers</a:t>
          </a:r>
          <a:endParaRPr lang="en-US"/>
        </a:p>
      </dgm:t>
    </dgm:pt>
    <dgm:pt modelId="{B667D90B-557F-410B-8FEC-7A44CE05D118}" type="parTrans" cxnId="{216D29FF-4F2B-47CE-A662-275C22E24BCE}">
      <dgm:prSet/>
      <dgm:spPr/>
      <dgm:t>
        <a:bodyPr/>
        <a:lstStyle/>
        <a:p>
          <a:endParaRPr lang="en-US"/>
        </a:p>
      </dgm:t>
    </dgm:pt>
    <dgm:pt modelId="{03D8AC84-59E0-4F46-A4B4-C2875B322481}" type="sibTrans" cxnId="{216D29FF-4F2B-47CE-A662-275C22E24BCE}">
      <dgm:prSet/>
      <dgm:spPr/>
      <dgm:t>
        <a:bodyPr/>
        <a:lstStyle/>
        <a:p>
          <a:endParaRPr lang="en-US"/>
        </a:p>
      </dgm:t>
    </dgm:pt>
    <dgm:pt modelId="{F60DAE60-6790-4B03-BBF3-084C14311C7F}">
      <dgm:prSet/>
      <dgm:spPr/>
      <dgm:t>
        <a:bodyPr/>
        <a:lstStyle/>
        <a:p>
          <a:r>
            <a:rPr lang="en-US" b="0" i="0"/>
            <a:t>Ms. Jasper continuously fussing to get Will to behave in art class</a:t>
          </a:r>
          <a:endParaRPr lang="en-US"/>
        </a:p>
      </dgm:t>
    </dgm:pt>
    <dgm:pt modelId="{CC04CB20-52BF-4177-8698-F0BD66218923}" type="parTrans" cxnId="{E5637204-185C-4620-A7CE-5AAE255526D5}">
      <dgm:prSet/>
      <dgm:spPr/>
      <dgm:t>
        <a:bodyPr/>
        <a:lstStyle/>
        <a:p>
          <a:endParaRPr lang="en-US"/>
        </a:p>
      </dgm:t>
    </dgm:pt>
    <dgm:pt modelId="{4DADD5EB-0E2E-4D05-BF48-788B4F6CEF4F}" type="sibTrans" cxnId="{E5637204-185C-4620-A7CE-5AAE255526D5}">
      <dgm:prSet/>
      <dgm:spPr/>
      <dgm:t>
        <a:bodyPr/>
        <a:lstStyle/>
        <a:p>
          <a:endParaRPr lang="en-US"/>
        </a:p>
      </dgm:t>
    </dgm:pt>
    <dgm:pt modelId="{2A94F9CA-003F-4DD8-943A-DFCE27712029}" type="pres">
      <dgm:prSet presAssocID="{B728DB90-3E7B-487A-90EC-FE8A83FC504B}" presName="root" presStyleCnt="0">
        <dgm:presLayoutVars>
          <dgm:dir/>
          <dgm:resizeHandles val="exact"/>
        </dgm:presLayoutVars>
      </dgm:prSet>
      <dgm:spPr/>
    </dgm:pt>
    <dgm:pt modelId="{419F845F-9BD4-4C13-A3F3-A0606DCA3C2A}" type="pres">
      <dgm:prSet presAssocID="{329289D2-CD37-4B78-968C-08457EB1CBF5}" presName="compNode" presStyleCnt="0"/>
      <dgm:spPr/>
    </dgm:pt>
    <dgm:pt modelId="{155C7461-155D-471B-AEF8-B8F1658E4A72}" type="pres">
      <dgm:prSet presAssocID="{329289D2-CD37-4B78-968C-08457EB1CBF5}" presName="bgRect" presStyleLbl="bgShp" presStyleIdx="0" presStyleCnt="6"/>
      <dgm:spPr/>
    </dgm:pt>
    <dgm:pt modelId="{48A26ABC-3B01-48C0-B5E7-4C7AB9C73879}" type="pres">
      <dgm:prSet presAssocID="{329289D2-CD37-4B78-968C-08457EB1CBF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0CC3E1E3-48C5-4C78-8C56-E26801E895E5}" type="pres">
      <dgm:prSet presAssocID="{329289D2-CD37-4B78-968C-08457EB1CBF5}" presName="spaceRect" presStyleCnt="0"/>
      <dgm:spPr/>
    </dgm:pt>
    <dgm:pt modelId="{7018A22D-A500-4447-B422-4622E3E79264}" type="pres">
      <dgm:prSet presAssocID="{329289D2-CD37-4B78-968C-08457EB1CBF5}" presName="parTx" presStyleLbl="revTx" presStyleIdx="0" presStyleCnt="6">
        <dgm:presLayoutVars>
          <dgm:chMax val="0"/>
          <dgm:chPref val="0"/>
        </dgm:presLayoutVars>
      </dgm:prSet>
      <dgm:spPr/>
    </dgm:pt>
    <dgm:pt modelId="{CEB722CC-8E26-4E57-85C2-0F9B22F00F6A}" type="pres">
      <dgm:prSet presAssocID="{C641B6A2-2AFC-43CE-BDE7-05F38E4F0DAC}" presName="sibTrans" presStyleCnt="0"/>
      <dgm:spPr/>
    </dgm:pt>
    <dgm:pt modelId="{BF17629F-8275-45C5-9A4C-96AEAA4823C2}" type="pres">
      <dgm:prSet presAssocID="{6382309F-B2AD-41C9-885F-5E31FFB0200F}" presName="compNode" presStyleCnt="0"/>
      <dgm:spPr/>
    </dgm:pt>
    <dgm:pt modelId="{61BCEEEF-8D3B-4E18-AE4D-D8C87FF565B3}" type="pres">
      <dgm:prSet presAssocID="{6382309F-B2AD-41C9-885F-5E31FFB0200F}" presName="bgRect" presStyleLbl="bgShp" presStyleIdx="1" presStyleCnt="6"/>
      <dgm:spPr/>
    </dgm:pt>
    <dgm:pt modelId="{3137DE45-93AA-4C8F-A766-45AD250B3D32}" type="pres">
      <dgm:prSet presAssocID="{6382309F-B2AD-41C9-885F-5E31FFB0200F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84C1D758-72F4-46E0-92EE-B32A2CCC7165}" type="pres">
      <dgm:prSet presAssocID="{6382309F-B2AD-41C9-885F-5E31FFB0200F}" presName="spaceRect" presStyleCnt="0"/>
      <dgm:spPr/>
    </dgm:pt>
    <dgm:pt modelId="{D22148F9-CD81-453F-877A-C5923EF728DA}" type="pres">
      <dgm:prSet presAssocID="{6382309F-B2AD-41C9-885F-5E31FFB0200F}" presName="parTx" presStyleLbl="revTx" presStyleIdx="1" presStyleCnt="6">
        <dgm:presLayoutVars>
          <dgm:chMax val="0"/>
          <dgm:chPref val="0"/>
        </dgm:presLayoutVars>
      </dgm:prSet>
      <dgm:spPr/>
    </dgm:pt>
    <dgm:pt modelId="{BD19E40C-1F00-4C78-9584-04B2578C1669}" type="pres">
      <dgm:prSet presAssocID="{A3AA2626-FBBC-4270-8B57-304AF3332951}" presName="sibTrans" presStyleCnt="0"/>
      <dgm:spPr/>
    </dgm:pt>
    <dgm:pt modelId="{FF4B4969-4359-4DFC-BBD6-EB00230908CA}" type="pres">
      <dgm:prSet presAssocID="{43754CF9-1B6C-40A5-AC43-02C4692E3F04}" presName="compNode" presStyleCnt="0"/>
      <dgm:spPr/>
    </dgm:pt>
    <dgm:pt modelId="{86B16A1A-9F00-4763-AE70-C6C262BAB3F4}" type="pres">
      <dgm:prSet presAssocID="{43754CF9-1B6C-40A5-AC43-02C4692E3F04}" presName="bgRect" presStyleLbl="bgShp" presStyleIdx="2" presStyleCnt="6"/>
      <dgm:spPr/>
    </dgm:pt>
    <dgm:pt modelId="{4591DDF2-AA37-4CEE-9440-8C619D8E5830}" type="pres">
      <dgm:prSet presAssocID="{43754CF9-1B6C-40A5-AC43-02C4692E3F0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lette"/>
        </a:ext>
      </dgm:extLst>
    </dgm:pt>
    <dgm:pt modelId="{F8ACE4C4-7426-4FD1-AF5C-CB71C6767268}" type="pres">
      <dgm:prSet presAssocID="{43754CF9-1B6C-40A5-AC43-02C4692E3F04}" presName="spaceRect" presStyleCnt="0"/>
      <dgm:spPr/>
    </dgm:pt>
    <dgm:pt modelId="{BE771717-D0D7-4143-9405-1C27E6259250}" type="pres">
      <dgm:prSet presAssocID="{43754CF9-1B6C-40A5-AC43-02C4692E3F04}" presName="parTx" presStyleLbl="revTx" presStyleIdx="2" presStyleCnt="6">
        <dgm:presLayoutVars>
          <dgm:chMax val="0"/>
          <dgm:chPref val="0"/>
        </dgm:presLayoutVars>
      </dgm:prSet>
      <dgm:spPr/>
    </dgm:pt>
    <dgm:pt modelId="{E5CA1681-21E3-4783-961F-8A7C0944D4BC}" type="pres">
      <dgm:prSet presAssocID="{A7CE6C39-E355-47A6-A217-2512978FD605}" presName="sibTrans" presStyleCnt="0"/>
      <dgm:spPr/>
    </dgm:pt>
    <dgm:pt modelId="{844990E5-3929-4D51-BA6E-9619AEC62DF0}" type="pres">
      <dgm:prSet presAssocID="{31E2F190-01E2-4D60-A909-09284CB60C42}" presName="compNode" presStyleCnt="0"/>
      <dgm:spPr/>
    </dgm:pt>
    <dgm:pt modelId="{9847B2CC-9B52-4409-A140-2926995CC15B}" type="pres">
      <dgm:prSet presAssocID="{31E2F190-01E2-4D60-A909-09284CB60C42}" presName="bgRect" presStyleLbl="bgShp" presStyleIdx="3" presStyleCnt="6"/>
      <dgm:spPr/>
    </dgm:pt>
    <dgm:pt modelId="{B940C744-703F-4E2C-BD84-40BB0C2ADF9D}" type="pres">
      <dgm:prSet presAssocID="{31E2F190-01E2-4D60-A909-09284CB60C4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tist"/>
        </a:ext>
      </dgm:extLst>
    </dgm:pt>
    <dgm:pt modelId="{C9CA0EEC-71F3-4D28-8ABA-DB2BDB552CE6}" type="pres">
      <dgm:prSet presAssocID="{31E2F190-01E2-4D60-A909-09284CB60C42}" presName="spaceRect" presStyleCnt="0"/>
      <dgm:spPr/>
    </dgm:pt>
    <dgm:pt modelId="{05503B69-1367-45FA-9282-7B49B202CF19}" type="pres">
      <dgm:prSet presAssocID="{31E2F190-01E2-4D60-A909-09284CB60C42}" presName="parTx" presStyleLbl="revTx" presStyleIdx="3" presStyleCnt="6">
        <dgm:presLayoutVars>
          <dgm:chMax val="0"/>
          <dgm:chPref val="0"/>
        </dgm:presLayoutVars>
      </dgm:prSet>
      <dgm:spPr/>
    </dgm:pt>
    <dgm:pt modelId="{B90FC1C1-100F-4E5C-87B6-CCF7863C45CB}" type="pres">
      <dgm:prSet presAssocID="{103AEE7F-9517-4729-81A5-CB34346211CD}" presName="sibTrans" presStyleCnt="0"/>
      <dgm:spPr/>
    </dgm:pt>
    <dgm:pt modelId="{3730E591-22BD-4F07-A795-763798143CC1}" type="pres">
      <dgm:prSet presAssocID="{E4A64149-EDF3-4ECB-AE63-92F048F93438}" presName="compNode" presStyleCnt="0"/>
      <dgm:spPr/>
    </dgm:pt>
    <dgm:pt modelId="{0B1CF78D-C391-4782-86E0-7A667BDD352E}" type="pres">
      <dgm:prSet presAssocID="{E4A64149-EDF3-4ECB-AE63-92F048F93438}" presName="bgRect" presStyleLbl="bgShp" presStyleIdx="4" presStyleCnt="6"/>
      <dgm:spPr/>
    </dgm:pt>
    <dgm:pt modelId="{45EE4E57-3587-4E5E-8A00-4C2C5675DE29}" type="pres">
      <dgm:prSet presAssocID="{E4A64149-EDF3-4ECB-AE63-92F048F93438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ent and Child"/>
        </a:ext>
      </dgm:extLst>
    </dgm:pt>
    <dgm:pt modelId="{0631B65D-983D-47D5-8790-C6D360AA90AF}" type="pres">
      <dgm:prSet presAssocID="{E4A64149-EDF3-4ECB-AE63-92F048F93438}" presName="spaceRect" presStyleCnt="0"/>
      <dgm:spPr/>
    </dgm:pt>
    <dgm:pt modelId="{296E0F84-18F0-481B-9970-68528E7F930C}" type="pres">
      <dgm:prSet presAssocID="{E4A64149-EDF3-4ECB-AE63-92F048F93438}" presName="parTx" presStyleLbl="revTx" presStyleIdx="4" presStyleCnt="6">
        <dgm:presLayoutVars>
          <dgm:chMax val="0"/>
          <dgm:chPref val="0"/>
        </dgm:presLayoutVars>
      </dgm:prSet>
      <dgm:spPr/>
    </dgm:pt>
    <dgm:pt modelId="{1A242FDC-0CF1-4175-B6F0-2ED063289E91}" type="pres">
      <dgm:prSet presAssocID="{03D8AC84-59E0-4F46-A4B4-C2875B322481}" presName="sibTrans" presStyleCnt="0"/>
      <dgm:spPr/>
    </dgm:pt>
    <dgm:pt modelId="{8105531C-BD9F-411B-A365-878AE3063210}" type="pres">
      <dgm:prSet presAssocID="{F60DAE60-6790-4B03-BBF3-084C14311C7F}" presName="compNode" presStyleCnt="0"/>
      <dgm:spPr/>
    </dgm:pt>
    <dgm:pt modelId="{124D62C0-BD99-41D9-A1FE-1C9C65D9F801}" type="pres">
      <dgm:prSet presAssocID="{F60DAE60-6790-4B03-BBF3-084C14311C7F}" presName="bgRect" presStyleLbl="bgShp" presStyleIdx="5" presStyleCnt="6"/>
      <dgm:spPr/>
    </dgm:pt>
    <dgm:pt modelId="{5DA56D21-9F88-4E8B-9CAB-E6F4162576FB}" type="pres">
      <dgm:prSet presAssocID="{F60DAE60-6790-4B03-BBF3-084C14311C7F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ll paint brush"/>
        </a:ext>
      </dgm:extLst>
    </dgm:pt>
    <dgm:pt modelId="{7254FDB5-CF6E-4BBC-8802-1F0F20C65514}" type="pres">
      <dgm:prSet presAssocID="{F60DAE60-6790-4B03-BBF3-084C14311C7F}" presName="spaceRect" presStyleCnt="0"/>
      <dgm:spPr/>
    </dgm:pt>
    <dgm:pt modelId="{B8A03A3E-2D11-48F7-BEF1-293B2AE30C4E}" type="pres">
      <dgm:prSet presAssocID="{F60DAE60-6790-4B03-BBF3-084C14311C7F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E5637204-185C-4620-A7CE-5AAE255526D5}" srcId="{B728DB90-3E7B-487A-90EC-FE8A83FC504B}" destId="{F60DAE60-6790-4B03-BBF3-084C14311C7F}" srcOrd="5" destOrd="0" parTransId="{CC04CB20-52BF-4177-8698-F0BD66218923}" sibTransId="{4DADD5EB-0E2E-4D05-BF48-788B4F6CEF4F}"/>
    <dgm:cxn modelId="{AC3FBD12-DAD2-4BEE-B7C2-D90C84D305C7}" type="presOf" srcId="{F60DAE60-6790-4B03-BBF3-084C14311C7F}" destId="{B8A03A3E-2D11-48F7-BEF1-293B2AE30C4E}" srcOrd="0" destOrd="0" presId="urn:microsoft.com/office/officeart/2018/2/layout/IconVerticalSolidList"/>
    <dgm:cxn modelId="{304A0825-64EA-4256-B773-52BF6AA452AE}" type="presOf" srcId="{31E2F190-01E2-4D60-A909-09284CB60C42}" destId="{05503B69-1367-45FA-9282-7B49B202CF19}" srcOrd="0" destOrd="0" presId="urn:microsoft.com/office/officeart/2018/2/layout/IconVerticalSolidList"/>
    <dgm:cxn modelId="{7E203444-1DBA-4551-99DB-CD1BADB97E5D}" type="presOf" srcId="{B728DB90-3E7B-487A-90EC-FE8A83FC504B}" destId="{2A94F9CA-003F-4DD8-943A-DFCE27712029}" srcOrd="0" destOrd="0" presId="urn:microsoft.com/office/officeart/2018/2/layout/IconVerticalSolidList"/>
    <dgm:cxn modelId="{4E69214A-3EE8-4C32-8026-22EA7F153DFA}" srcId="{B728DB90-3E7B-487A-90EC-FE8A83FC504B}" destId="{43754CF9-1B6C-40A5-AC43-02C4692E3F04}" srcOrd="2" destOrd="0" parTransId="{E69FEBBC-8E24-4662-ABB3-4C07BD9F9697}" sibTransId="{A7CE6C39-E355-47A6-A217-2512978FD605}"/>
    <dgm:cxn modelId="{CE9C4052-7161-4FC5-9F83-374B26B348C8}" srcId="{B728DB90-3E7B-487A-90EC-FE8A83FC504B}" destId="{6382309F-B2AD-41C9-885F-5E31FFB0200F}" srcOrd="1" destOrd="0" parTransId="{9D16F3E0-DCFC-4369-B2C8-0B562247B4FF}" sibTransId="{A3AA2626-FBBC-4270-8B57-304AF3332951}"/>
    <dgm:cxn modelId="{EA5F3663-7631-4EA5-B4AF-5EA7F85EFF3A}" type="presOf" srcId="{E4A64149-EDF3-4ECB-AE63-92F048F93438}" destId="{296E0F84-18F0-481B-9970-68528E7F930C}" srcOrd="0" destOrd="0" presId="urn:microsoft.com/office/officeart/2018/2/layout/IconVerticalSolidList"/>
    <dgm:cxn modelId="{FD2AC19F-EBB9-44AF-95A9-E7092B5AF86A}" type="presOf" srcId="{329289D2-CD37-4B78-968C-08457EB1CBF5}" destId="{7018A22D-A500-4447-B422-4622E3E79264}" srcOrd="0" destOrd="0" presId="urn:microsoft.com/office/officeart/2018/2/layout/IconVerticalSolidList"/>
    <dgm:cxn modelId="{B215DBC0-49CE-4711-A3D0-ACC6CD46CCF9}" type="presOf" srcId="{43754CF9-1B6C-40A5-AC43-02C4692E3F04}" destId="{BE771717-D0D7-4143-9405-1C27E6259250}" srcOrd="0" destOrd="0" presId="urn:microsoft.com/office/officeart/2018/2/layout/IconVerticalSolidList"/>
    <dgm:cxn modelId="{8D56DAC7-B213-4B54-BA5A-0A339731AD52}" srcId="{B728DB90-3E7B-487A-90EC-FE8A83FC504B}" destId="{31E2F190-01E2-4D60-A909-09284CB60C42}" srcOrd="3" destOrd="0" parTransId="{DFF4B849-AB39-473E-B551-0F650137DA2F}" sibTransId="{103AEE7F-9517-4729-81A5-CB34346211CD}"/>
    <dgm:cxn modelId="{29FB90EB-FA99-4D68-B02F-A7C63C584FBE}" type="presOf" srcId="{6382309F-B2AD-41C9-885F-5E31FFB0200F}" destId="{D22148F9-CD81-453F-877A-C5923EF728DA}" srcOrd="0" destOrd="0" presId="urn:microsoft.com/office/officeart/2018/2/layout/IconVerticalSolidList"/>
    <dgm:cxn modelId="{BC3F0FFF-ECD8-4858-81A2-1DAC4FC999A3}" srcId="{B728DB90-3E7B-487A-90EC-FE8A83FC504B}" destId="{329289D2-CD37-4B78-968C-08457EB1CBF5}" srcOrd="0" destOrd="0" parTransId="{68D29A1A-FB3D-4393-8061-DF2D83128280}" sibTransId="{C641B6A2-2AFC-43CE-BDE7-05F38E4F0DAC}"/>
    <dgm:cxn modelId="{216D29FF-4F2B-47CE-A662-275C22E24BCE}" srcId="{B728DB90-3E7B-487A-90EC-FE8A83FC504B}" destId="{E4A64149-EDF3-4ECB-AE63-92F048F93438}" srcOrd="4" destOrd="0" parTransId="{B667D90B-557F-410B-8FEC-7A44CE05D118}" sibTransId="{03D8AC84-59E0-4F46-A4B4-C2875B322481}"/>
    <dgm:cxn modelId="{5429FBC6-7F97-4085-B507-E77C31F8E22F}" type="presParOf" srcId="{2A94F9CA-003F-4DD8-943A-DFCE27712029}" destId="{419F845F-9BD4-4C13-A3F3-A0606DCA3C2A}" srcOrd="0" destOrd="0" presId="urn:microsoft.com/office/officeart/2018/2/layout/IconVerticalSolidList"/>
    <dgm:cxn modelId="{02AA37FE-62CA-4BD0-A10E-DE771D296F08}" type="presParOf" srcId="{419F845F-9BD4-4C13-A3F3-A0606DCA3C2A}" destId="{155C7461-155D-471B-AEF8-B8F1658E4A72}" srcOrd="0" destOrd="0" presId="urn:microsoft.com/office/officeart/2018/2/layout/IconVerticalSolidList"/>
    <dgm:cxn modelId="{4CAC303A-1576-4CDF-9F6C-6C17907C1265}" type="presParOf" srcId="{419F845F-9BD4-4C13-A3F3-A0606DCA3C2A}" destId="{48A26ABC-3B01-48C0-B5E7-4C7AB9C73879}" srcOrd="1" destOrd="0" presId="urn:microsoft.com/office/officeart/2018/2/layout/IconVerticalSolidList"/>
    <dgm:cxn modelId="{C883AAD6-DC42-4971-9FA0-93FF536F551C}" type="presParOf" srcId="{419F845F-9BD4-4C13-A3F3-A0606DCA3C2A}" destId="{0CC3E1E3-48C5-4C78-8C56-E26801E895E5}" srcOrd="2" destOrd="0" presId="urn:microsoft.com/office/officeart/2018/2/layout/IconVerticalSolidList"/>
    <dgm:cxn modelId="{7F60F352-6B79-46FC-A4C6-03C43F1D882B}" type="presParOf" srcId="{419F845F-9BD4-4C13-A3F3-A0606DCA3C2A}" destId="{7018A22D-A500-4447-B422-4622E3E79264}" srcOrd="3" destOrd="0" presId="urn:microsoft.com/office/officeart/2018/2/layout/IconVerticalSolidList"/>
    <dgm:cxn modelId="{924094FE-A730-4DB5-97D9-7E1866CDC65D}" type="presParOf" srcId="{2A94F9CA-003F-4DD8-943A-DFCE27712029}" destId="{CEB722CC-8E26-4E57-85C2-0F9B22F00F6A}" srcOrd="1" destOrd="0" presId="urn:microsoft.com/office/officeart/2018/2/layout/IconVerticalSolidList"/>
    <dgm:cxn modelId="{1774967A-202E-48E5-B0C5-AF3CDC1430FD}" type="presParOf" srcId="{2A94F9CA-003F-4DD8-943A-DFCE27712029}" destId="{BF17629F-8275-45C5-9A4C-96AEAA4823C2}" srcOrd="2" destOrd="0" presId="urn:microsoft.com/office/officeart/2018/2/layout/IconVerticalSolidList"/>
    <dgm:cxn modelId="{0D2F0E2C-C566-4375-BD58-D660C6050952}" type="presParOf" srcId="{BF17629F-8275-45C5-9A4C-96AEAA4823C2}" destId="{61BCEEEF-8D3B-4E18-AE4D-D8C87FF565B3}" srcOrd="0" destOrd="0" presId="urn:microsoft.com/office/officeart/2018/2/layout/IconVerticalSolidList"/>
    <dgm:cxn modelId="{EA5576E4-4B3A-4417-8B84-D2CDDAA06899}" type="presParOf" srcId="{BF17629F-8275-45C5-9A4C-96AEAA4823C2}" destId="{3137DE45-93AA-4C8F-A766-45AD250B3D32}" srcOrd="1" destOrd="0" presId="urn:microsoft.com/office/officeart/2018/2/layout/IconVerticalSolidList"/>
    <dgm:cxn modelId="{E73F8899-2198-4D39-B3C5-33E51ADA45C1}" type="presParOf" srcId="{BF17629F-8275-45C5-9A4C-96AEAA4823C2}" destId="{84C1D758-72F4-46E0-92EE-B32A2CCC7165}" srcOrd="2" destOrd="0" presId="urn:microsoft.com/office/officeart/2018/2/layout/IconVerticalSolidList"/>
    <dgm:cxn modelId="{47FA3EE7-525A-4802-9908-4E484E69F242}" type="presParOf" srcId="{BF17629F-8275-45C5-9A4C-96AEAA4823C2}" destId="{D22148F9-CD81-453F-877A-C5923EF728DA}" srcOrd="3" destOrd="0" presId="urn:microsoft.com/office/officeart/2018/2/layout/IconVerticalSolidList"/>
    <dgm:cxn modelId="{B6FAF280-A279-46B5-9031-135EBD24C902}" type="presParOf" srcId="{2A94F9CA-003F-4DD8-943A-DFCE27712029}" destId="{BD19E40C-1F00-4C78-9584-04B2578C1669}" srcOrd="3" destOrd="0" presId="urn:microsoft.com/office/officeart/2018/2/layout/IconVerticalSolidList"/>
    <dgm:cxn modelId="{3960EDA5-B804-4FA2-B57E-8C6FEEF04EBF}" type="presParOf" srcId="{2A94F9CA-003F-4DD8-943A-DFCE27712029}" destId="{FF4B4969-4359-4DFC-BBD6-EB00230908CA}" srcOrd="4" destOrd="0" presId="urn:microsoft.com/office/officeart/2018/2/layout/IconVerticalSolidList"/>
    <dgm:cxn modelId="{88952621-3820-4B6C-B723-C0597F53C61C}" type="presParOf" srcId="{FF4B4969-4359-4DFC-BBD6-EB00230908CA}" destId="{86B16A1A-9F00-4763-AE70-C6C262BAB3F4}" srcOrd="0" destOrd="0" presId="urn:microsoft.com/office/officeart/2018/2/layout/IconVerticalSolidList"/>
    <dgm:cxn modelId="{56CFEF30-11F5-4A42-85ED-04F49921C401}" type="presParOf" srcId="{FF4B4969-4359-4DFC-BBD6-EB00230908CA}" destId="{4591DDF2-AA37-4CEE-9440-8C619D8E5830}" srcOrd="1" destOrd="0" presId="urn:microsoft.com/office/officeart/2018/2/layout/IconVerticalSolidList"/>
    <dgm:cxn modelId="{865F5D5F-3971-4FC5-99C7-25FD45BEA6B9}" type="presParOf" srcId="{FF4B4969-4359-4DFC-BBD6-EB00230908CA}" destId="{F8ACE4C4-7426-4FD1-AF5C-CB71C6767268}" srcOrd="2" destOrd="0" presId="urn:microsoft.com/office/officeart/2018/2/layout/IconVerticalSolidList"/>
    <dgm:cxn modelId="{786C675C-0A7A-47A7-8767-345CD2EC1E1E}" type="presParOf" srcId="{FF4B4969-4359-4DFC-BBD6-EB00230908CA}" destId="{BE771717-D0D7-4143-9405-1C27E6259250}" srcOrd="3" destOrd="0" presId="urn:microsoft.com/office/officeart/2018/2/layout/IconVerticalSolidList"/>
    <dgm:cxn modelId="{72A09FED-937E-44B8-82CF-226A65937734}" type="presParOf" srcId="{2A94F9CA-003F-4DD8-943A-DFCE27712029}" destId="{E5CA1681-21E3-4783-961F-8A7C0944D4BC}" srcOrd="5" destOrd="0" presId="urn:microsoft.com/office/officeart/2018/2/layout/IconVerticalSolidList"/>
    <dgm:cxn modelId="{99DFCBB8-5C08-433B-B88D-6F7EF13626CB}" type="presParOf" srcId="{2A94F9CA-003F-4DD8-943A-DFCE27712029}" destId="{844990E5-3929-4D51-BA6E-9619AEC62DF0}" srcOrd="6" destOrd="0" presId="urn:microsoft.com/office/officeart/2018/2/layout/IconVerticalSolidList"/>
    <dgm:cxn modelId="{C05EF610-33B4-4124-9E75-A0155ADDFBD9}" type="presParOf" srcId="{844990E5-3929-4D51-BA6E-9619AEC62DF0}" destId="{9847B2CC-9B52-4409-A140-2926995CC15B}" srcOrd="0" destOrd="0" presId="urn:microsoft.com/office/officeart/2018/2/layout/IconVerticalSolidList"/>
    <dgm:cxn modelId="{70425CC9-6AA1-43BC-B748-9F38908A7B04}" type="presParOf" srcId="{844990E5-3929-4D51-BA6E-9619AEC62DF0}" destId="{B940C744-703F-4E2C-BD84-40BB0C2ADF9D}" srcOrd="1" destOrd="0" presId="urn:microsoft.com/office/officeart/2018/2/layout/IconVerticalSolidList"/>
    <dgm:cxn modelId="{B893933E-2287-45BE-BF6C-D5ED6C3C6FFD}" type="presParOf" srcId="{844990E5-3929-4D51-BA6E-9619AEC62DF0}" destId="{C9CA0EEC-71F3-4D28-8ABA-DB2BDB552CE6}" srcOrd="2" destOrd="0" presId="urn:microsoft.com/office/officeart/2018/2/layout/IconVerticalSolidList"/>
    <dgm:cxn modelId="{74B8DA9D-A707-41E6-9094-B728140DE273}" type="presParOf" srcId="{844990E5-3929-4D51-BA6E-9619AEC62DF0}" destId="{05503B69-1367-45FA-9282-7B49B202CF19}" srcOrd="3" destOrd="0" presId="urn:microsoft.com/office/officeart/2018/2/layout/IconVerticalSolidList"/>
    <dgm:cxn modelId="{D56B690E-6960-4C4A-9088-A9E5A47F3250}" type="presParOf" srcId="{2A94F9CA-003F-4DD8-943A-DFCE27712029}" destId="{B90FC1C1-100F-4E5C-87B6-CCF7863C45CB}" srcOrd="7" destOrd="0" presId="urn:microsoft.com/office/officeart/2018/2/layout/IconVerticalSolidList"/>
    <dgm:cxn modelId="{AC622515-8363-476E-8463-8DF9F793B431}" type="presParOf" srcId="{2A94F9CA-003F-4DD8-943A-DFCE27712029}" destId="{3730E591-22BD-4F07-A795-763798143CC1}" srcOrd="8" destOrd="0" presId="urn:microsoft.com/office/officeart/2018/2/layout/IconVerticalSolidList"/>
    <dgm:cxn modelId="{40ED6205-0BD4-41D9-A97C-77D4C9037D20}" type="presParOf" srcId="{3730E591-22BD-4F07-A795-763798143CC1}" destId="{0B1CF78D-C391-4782-86E0-7A667BDD352E}" srcOrd="0" destOrd="0" presId="urn:microsoft.com/office/officeart/2018/2/layout/IconVerticalSolidList"/>
    <dgm:cxn modelId="{5DE2BB5B-0EE2-483D-B840-F13E96A405F0}" type="presParOf" srcId="{3730E591-22BD-4F07-A795-763798143CC1}" destId="{45EE4E57-3587-4E5E-8A00-4C2C5675DE29}" srcOrd="1" destOrd="0" presId="urn:microsoft.com/office/officeart/2018/2/layout/IconVerticalSolidList"/>
    <dgm:cxn modelId="{139D86D4-7DB3-42A6-8807-CF63F909DC16}" type="presParOf" srcId="{3730E591-22BD-4F07-A795-763798143CC1}" destId="{0631B65D-983D-47D5-8790-C6D360AA90AF}" srcOrd="2" destOrd="0" presId="urn:microsoft.com/office/officeart/2018/2/layout/IconVerticalSolidList"/>
    <dgm:cxn modelId="{F1A171F0-829E-4732-9390-9AF73F772C3D}" type="presParOf" srcId="{3730E591-22BD-4F07-A795-763798143CC1}" destId="{296E0F84-18F0-481B-9970-68528E7F930C}" srcOrd="3" destOrd="0" presId="urn:microsoft.com/office/officeart/2018/2/layout/IconVerticalSolidList"/>
    <dgm:cxn modelId="{20317B26-7ED0-481E-BCBA-A020303392E3}" type="presParOf" srcId="{2A94F9CA-003F-4DD8-943A-DFCE27712029}" destId="{1A242FDC-0CF1-4175-B6F0-2ED063289E91}" srcOrd="9" destOrd="0" presId="urn:microsoft.com/office/officeart/2018/2/layout/IconVerticalSolidList"/>
    <dgm:cxn modelId="{F37A5A76-10FE-4472-9E15-B3209100679D}" type="presParOf" srcId="{2A94F9CA-003F-4DD8-943A-DFCE27712029}" destId="{8105531C-BD9F-411B-A365-878AE3063210}" srcOrd="10" destOrd="0" presId="urn:microsoft.com/office/officeart/2018/2/layout/IconVerticalSolidList"/>
    <dgm:cxn modelId="{1E61C061-79EC-4542-818C-4FE3DF3E34AE}" type="presParOf" srcId="{8105531C-BD9F-411B-A365-878AE3063210}" destId="{124D62C0-BD99-41D9-A1FE-1C9C65D9F801}" srcOrd="0" destOrd="0" presId="urn:microsoft.com/office/officeart/2018/2/layout/IconVerticalSolidList"/>
    <dgm:cxn modelId="{C7031E26-E3D7-4A8A-92E5-3D839BFC364B}" type="presParOf" srcId="{8105531C-BD9F-411B-A365-878AE3063210}" destId="{5DA56D21-9F88-4E8B-9CAB-E6F4162576FB}" srcOrd="1" destOrd="0" presId="urn:microsoft.com/office/officeart/2018/2/layout/IconVerticalSolidList"/>
    <dgm:cxn modelId="{985BD4D3-5426-4E86-A72C-F549724DC0E3}" type="presParOf" srcId="{8105531C-BD9F-411B-A365-878AE3063210}" destId="{7254FDB5-CF6E-4BBC-8802-1F0F20C65514}" srcOrd="2" destOrd="0" presId="urn:microsoft.com/office/officeart/2018/2/layout/IconVerticalSolidList"/>
    <dgm:cxn modelId="{BF1B16E1-BE6D-45C4-BFC3-2896F8FEB49E}" type="presParOf" srcId="{8105531C-BD9F-411B-A365-878AE3063210}" destId="{B8A03A3E-2D11-48F7-BEF1-293B2AE30C4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C810F5-2D3D-42E8-91EB-C76A967DF15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2156077-3618-47AB-B354-2EA93BCB44A8}">
      <dgm:prSet/>
      <dgm:spPr/>
      <dgm:t>
        <a:bodyPr/>
        <a:lstStyle/>
        <a:p>
          <a:r>
            <a:rPr lang="en-US" b="0" i="0"/>
            <a:t>Joint productive activity</a:t>
          </a:r>
          <a:endParaRPr lang="en-US"/>
        </a:p>
      </dgm:t>
    </dgm:pt>
    <dgm:pt modelId="{48D86C44-7AB7-4966-9A29-808A9793345C}" type="parTrans" cxnId="{2CE94921-87E3-4E22-AA63-EBD763B0889B}">
      <dgm:prSet/>
      <dgm:spPr/>
      <dgm:t>
        <a:bodyPr/>
        <a:lstStyle/>
        <a:p>
          <a:endParaRPr lang="en-US"/>
        </a:p>
      </dgm:t>
    </dgm:pt>
    <dgm:pt modelId="{9AD73221-9736-4122-8C2F-C643BD1F126C}" type="sibTrans" cxnId="{2CE94921-87E3-4E22-AA63-EBD763B0889B}">
      <dgm:prSet/>
      <dgm:spPr/>
      <dgm:t>
        <a:bodyPr/>
        <a:lstStyle/>
        <a:p>
          <a:endParaRPr lang="en-US"/>
        </a:p>
      </dgm:t>
    </dgm:pt>
    <dgm:pt modelId="{7438BC60-8EB1-456E-BB38-8262C2AB125C}">
      <dgm:prSet/>
      <dgm:spPr/>
      <dgm:t>
        <a:bodyPr/>
        <a:lstStyle/>
        <a:p>
          <a:r>
            <a:rPr lang="en-US" b="0" i="0"/>
            <a:t>Language development</a:t>
          </a:r>
          <a:endParaRPr lang="en-US"/>
        </a:p>
      </dgm:t>
    </dgm:pt>
    <dgm:pt modelId="{A9D0C122-C376-4B46-9CB4-F07CCC747934}" type="parTrans" cxnId="{65EDDFB9-2649-465C-8F98-859BE4F20029}">
      <dgm:prSet/>
      <dgm:spPr/>
      <dgm:t>
        <a:bodyPr/>
        <a:lstStyle/>
        <a:p>
          <a:endParaRPr lang="en-US"/>
        </a:p>
      </dgm:t>
    </dgm:pt>
    <dgm:pt modelId="{7624B2EB-B539-46EA-8769-81F27F2F44A6}" type="sibTrans" cxnId="{65EDDFB9-2649-465C-8F98-859BE4F20029}">
      <dgm:prSet/>
      <dgm:spPr/>
      <dgm:t>
        <a:bodyPr/>
        <a:lstStyle/>
        <a:p>
          <a:endParaRPr lang="en-US"/>
        </a:p>
      </dgm:t>
    </dgm:pt>
    <dgm:pt modelId="{CE764C7C-8EA3-4045-B2E8-B4140D8AFA1D}">
      <dgm:prSet/>
      <dgm:spPr/>
      <dgm:t>
        <a:bodyPr/>
        <a:lstStyle/>
        <a:p>
          <a:r>
            <a:rPr lang="en-US" b="0" i="0"/>
            <a:t>Contextualization</a:t>
          </a:r>
          <a:endParaRPr lang="en-US"/>
        </a:p>
      </dgm:t>
    </dgm:pt>
    <dgm:pt modelId="{918A4E22-FF35-43C0-8A3A-6A02CCB70D3B}" type="parTrans" cxnId="{69ED55B1-3FE3-40D0-9965-BC67A1892105}">
      <dgm:prSet/>
      <dgm:spPr/>
      <dgm:t>
        <a:bodyPr/>
        <a:lstStyle/>
        <a:p>
          <a:endParaRPr lang="en-US"/>
        </a:p>
      </dgm:t>
    </dgm:pt>
    <dgm:pt modelId="{528AE240-BE88-459E-ABAF-E36180C429B0}" type="sibTrans" cxnId="{69ED55B1-3FE3-40D0-9965-BC67A1892105}">
      <dgm:prSet/>
      <dgm:spPr/>
      <dgm:t>
        <a:bodyPr/>
        <a:lstStyle/>
        <a:p>
          <a:endParaRPr lang="en-US"/>
        </a:p>
      </dgm:t>
    </dgm:pt>
    <dgm:pt modelId="{EB9EFB9C-0AFF-45FC-BFDA-49F5BB250D2F}">
      <dgm:prSet/>
      <dgm:spPr/>
      <dgm:t>
        <a:bodyPr/>
        <a:lstStyle/>
        <a:p>
          <a:r>
            <a:rPr lang="en-US" b="0" i="0"/>
            <a:t>Challenging activities</a:t>
          </a:r>
          <a:endParaRPr lang="en-US"/>
        </a:p>
      </dgm:t>
    </dgm:pt>
    <dgm:pt modelId="{0C00D4B5-2C41-491A-9E9C-3EAB6A8D0314}" type="parTrans" cxnId="{85AA8F3C-82A9-4FFC-83EC-81BD3A0AE608}">
      <dgm:prSet/>
      <dgm:spPr/>
      <dgm:t>
        <a:bodyPr/>
        <a:lstStyle/>
        <a:p>
          <a:endParaRPr lang="en-US"/>
        </a:p>
      </dgm:t>
    </dgm:pt>
    <dgm:pt modelId="{39145CC4-3C61-4DCB-B538-3AE48CDE27AB}" type="sibTrans" cxnId="{85AA8F3C-82A9-4FFC-83EC-81BD3A0AE608}">
      <dgm:prSet/>
      <dgm:spPr/>
      <dgm:t>
        <a:bodyPr/>
        <a:lstStyle/>
        <a:p>
          <a:endParaRPr lang="en-US"/>
        </a:p>
      </dgm:t>
    </dgm:pt>
    <dgm:pt modelId="{37003B4D-E659-4A57-B567-7C59EF480335}">
      <dgm:prSet/>
      <dgm:spPr/>
      <dgm:t>
        <a:bodyPr/>
        <a:lstStyle/>
        <a:p>
          <a:r>
            <a:rPr lang="en-US" b="0" i="0"/>
            <a:t>Instructional conversation</a:t>
          </a:r>
          <a:endParaRPr lang="en-US"/>
        </a:p>
      </dgm:t>
    </dgm:pt>
    <dgm:pt modelId="{A551A1D5-832C-4D74-A1D9-4D68D3916886}" type="parTrans" cxnId="{4694F761-3662-45D6-AB7B-13675ED855CE}">
      <dgm:prSet/>
      <dgm:spPr/>
      <dgm:t>
        <a:bodyPr/>
        <a:lstStyle/>
        <a:p>
          <a:endParaRPr lang="en-US"/>
        </a:p>
      </dgm:t>
    </dgm:pt>
    <dgm:pt modelId="{E050985A-87F6-4F2F-B3E2-604BAE520D83}" type="sibTrans" cxnId="{4694F761-3662-45D6-AB7B-13675ED855CE}">
      <dgm:prSet/>
      <dgm:spPr/>
      <dgm:t>
        <a:bodyPr/>
        <a:lstStyle/>
        <a:p>
          <a:endParaRPr lang="en-US"/>
        </a:p>
      </dgm:t>
    </dgm:pt>
    <dgm:pt modelId="{54DA078C-220A-4693-986E-A29AB3381548}" type="pres">
      <dgm:prSet presAssocID="{C5C810F5-2D3D-42E8-91EB-C76A967DF155}" presName="linear" presStyleCnt="0">
        <dgm:presLayoutVars>
          <dgm:animLvl val="lvl"/>
          <dgm:resizeHandles val="exact"/>
        </dgm:presLayoutVars>
      </dgm:prSet>
      <dgm:spPr/>
    </dgm:pt>
    <dgm:pt modelId="{34CAA530-236B-4629-8303-AF07427250B9}" type="pres">
      <dgm:prSet presAssocID="{92156077-3618-47AB-B354-2EA93BCB44A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4DA253B-B031-4E8F-BC84-0609DF2976C9}" type="pres">
      <dgm:prSet presAssocID="{9AD73221-9736-4122-8C2F-C643BD1F126C}" presName="spacer" presStyleCnt="0"/>
      <dgm:spPr/>
    </dgm:pt>
    <dgm:pt modelId="{873E6CB3-49F3-41C4-B40C-EFBCD0F61AB6}" type="pres">
      <dgm:prSet presAssocID="{7438BC60-8EB1-456E-BB38-8262C2AB125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82C1122-7EAE-4C44-B505-DE95566F339C}" type="pres">
      <dgm:prSet presAssocID="{7624B2EB-B539-46EA-8769-81F27F2F44A6}" presName="spacer" presStyleCnt="0"/>
      <dgm:spPr/>
    </dgm:pt>
    <dgm:pt modelId="{FA2280DC-E857-4C30-B164-631C2F6CFB16}" type="pres">
      <dgm:prSet presAssocID="{CE764C7C-8EA3-4045-B2E8-B4140D8AFA1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266429C-58C9-4F65-9FC7-7F242663DF48}" type="pres">
      <dgm:prSet presAssocID="{528AE240-BE88-459E-ABAF-E36180C429B0}" presName="spacer" presStyleCnt="0"/>
      <dgm:spPr/>
    </dgm:pt>
    <dgm:pt modelId="{8B849D17-B235-42C8-9AD6-3EC601998A0D}" type="pres">
      <dgm:prSet presAssocID="{EB9EFB9C-0AFF-45FC-BFDA-49F5BB250D2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DE59BFB-30BD-4753-95C5-67C8C5FD123F}" type="pres">
      <dgm:prSet presAssocID="{39145CC4-3C61-4DCB-B538-3AE48CDE27AB}" presName="spacer" presStyleCnt="0"/>
      <dgm:spPr/>
    </dgm:pt>
    <dgm:pt modelId="{7BBFCF4F-C291-4360-A716-1C49B988C6D6}" type="pres">
      <dgm:prSet presAssocID="{37003B4D-E659-4A57-B567-7C59EF48033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4B8D709-2F0C-446F-A387-48C7CBBA871E}" type="presOf" srcId="{7438BC60-8EB1-456E-BB38-8262C2AB125C}" destId="{873E6CB3-49F3-41C4-B40C-EFBCD0F61AB6}" srcOrd="0" destOrd="0" presId="urn:microsoft.com/office/officeart/2005/8/layout/vList2"/>
    <dgm:cxn modelId="{A428980B-3803-4D6E-880A-56D09818A483}" type="presOf" srcId="{C5C810F5-2D3D-42E8-91EB-C76A967DF155}" destId="{54DA078C-220A-4693-986E-A29AB3381548}" srcOrd="0" destOrd="0" presId="urn:microsoft.com/office/officeart/2005/8/layout/vList2"/>
    <dgm:cxn modelId="{2CE94921-87E3-4E22-AA63-EBD763B0889B}" srcId="{C5C810F5-2D3D-42E8-91EB-C76A967DF155}" destId="{92156077-3618-47AB-B354-2EA93BCB44A8}" srcOrd="0" destOrd="0" parTransId="{48D86C44-7AB7-4966-9A29-808A9793345C}" sibTransId="{9AD73221-9736-4122-8C2F-C643BD1F126C}"/>
    <dgm:cxn modelId="{85AA8F3C-82A9-4FFC-83EC-81BD3A0AE608}" srcId="{C5C810F5-2D3D-42E8-91EB-C76A967DF155}" destId="{EB9EFB9C-0AFF-45FC-BFDA-49F5BB250D2F}" srcOrd="3" destOrd="0" parTransId="{0C00D4B5-2C41-491A-9E9C-3EAB6A8D0314}" sibTransId="{39145CC4-3C61-4DCB-B538-3AE48CDE27AB}"/>
    <dgm:cxn modelId="{4694F761-3662-45D6-AB7B-13675ED855CE}" srcId="{C5C810F5-2D3D-42E8-91EB-C76A967DF155}" destId="{37003B4D-E659-4A57-B567-7C59EF480335}" srcOrd="4" destOrd="0" parTransId="{A551A1D5-832C-4D74-A1D9-4D68D3916886}" sibTransId="{E050985A-87F6-4F2F-B3E2-604BAE520D83}"/>
    <dgm:cxn modelId="{14ED886A-6862-4BD0-87C5-346D095C7E65}" type="presOf" srcId="{EB9EFB9C-0AFF-45FC-BFDA-49F5BB250D2F}" destId="{8B849D17-B235-42C8-9AD6-3EC601998A0D}" srcOrd="0" destOrd="0" presId="urn:microsoft.com/office/officeart/2005/8/layout/vList2"/>
    <dgm:cxn modelId="{08D9A37C-E0B3-4F1D-8C1F-10816EE2FDB5}" type="presOf" srcId="{92156077-3618-47AB-B354-2EA93BCB44A8}" destId="{34CAA530-236B-4629-8303-AF07427250B9}" srcOrd="0" destOrd="0" presId="urn:microsoft.com/office/officeart/2005/8/layout/vList2"/>
    <dgm:cxn modelId="{D4FAC983-C031-4ADD-87C0-5766DED21457}" type="presOf" srcId="{37003B4D-E659-4A57-B567-7C59EF480335}" destId="{7BBFCF4F-C291-4360-A716-1C49B988C6D6}" srcOrd="0" destOrd="0" presId="urn:microsoft.com/office/officeart/2005/8/layout/vList2"/>
    <dgm:cxn modelId="{69ED55B1-3FE3-40D0-9965-BC67A1892105}" srcId="{C5C810F5-2D3D-42E8-91EB-C76A967DF155}" destId="{CE764C7C-8EA3-4045-B2E8-B4140D8AFA1D}" srcOrd="2" destOrd="0" parTransId="{918A4E22-FF35-43C0-8A3A-6A02CCB70D3B}" sibTransId="{528AE240-BE88-459E-ABAF-E36180C429B0}"/>
    <dgm:cxn modelId="{65EDDFB9-2649-465C-8F98-859BE4F20029}" srcId="{C5C810F5-2D3D-42E8-91EB-C76A967DF155}" destId="{7438BC60-8EB1-456E-BB38-8262C2AB125C}" srcOrd="1" destOrd="0" parTransId="{A9D0C122-C376-4B46-9CB4-F07CCC747934}" sibTransId="{7624B2EB-B539-46EA-8769-81F27F2F44A6}"/>
    <dgm:cxn modelId="{61A06EC6-2623-43E2-B75D-A451363107C6}" type="presOf" srcId="{CE764C7C-8EA3-4045-B2E8-B4140D8AFA1D}" destId="{FA2280DC-E857-4C30-B164-631C2F6CFB16}" srcOrd="0" destOrd="0" presId="urn:microsoft.com/office/officeart/2005/8/layout/vList2"/>
    <dgm:cxn modelId="{DABC915A-F89B-441B-99C7-A482E3A82AAE}" type="presParOf" srcId="{54DA078C-220A-4693-986E-A29AB3381548}" destId="{34CAA530-236B-4629-8303-AF07427250B9}" srcOrd="0" destOrd="0" presId="urn:microsoft.com/office/officeart/2005/8/layout/vList2"/>
    <dgm:cxn modelId="{7C75EBE8-960E-4864-BCBC-5F1E6228F1E2}" type="presParOf" srcId="{54DA078C-220A-4693-986E-A29AB3381548}" destId="{54DA253B-B031-4E8F-BC84-0609DF2976C9}" srcOrd="1" destOrd="0" presId="urn:microsoft.com/office/officeart/2005/8/layout/vList2"/>
    <dgm:cxn modelId="{93760718-FACB-4CD7-93E8-482CC5B008ED}" type="presParOf" srcId="{54DA078C-220A-4693-986E-A29AB3381548}" destId="{873E6CB3-49F3-41C4-B40C-EFBCD0F61AB6}" srcOrd="2" destOrd="0" presId="urn:microsoft.com/office/officeart/2005/8/layout/vList2"/>
    <dgm:cxn modelId="{AC4F3409-9271-4185-B991-000A781CCDBA}" type="presParOf" srcId="{54DA078C-220A-4693-986E-A29AB3381548}" destId="{882C1122-7EAE-4C44-B505-DE95566F339C}" srcOrd="3" destOrd="0" presId="urn:microsoft.com/office/officeart/2005/8/layout/vList2"/>
    <dgm:cxn modelId="{494ECFF1-43E5-44F7-9A40-11A09AD2FCE7}" type="presParOf" srcId="{54DA078C-220A-4693-986E-A29AB3381548}" destId="{FA2280DC-E857-4C30-B164-631C2F6CFB16}" srcOrd="4" destOrd="0" presId="urn:microsoft.com/office/officeart/2005/8/layout/vList2"/>
    <dgm:cxn modelId="{74769F5C-CA7D-4780-A93D-FC7F5F5995B9}" type="presParOf" srcId="{54DA078C-220A-4693-986E-A29AB3381548}" destId="{E266429C-58C9-4F65-9FC7-7F242663DF48}" srcOrd="5" destOrd="0" presId="urn:microsoft.com/office/officeart/2005/8/layout/vList2"/>
    <dgm:cxn modelId="{6AB91360-EE62-4133-921F-A198998A7CD6}" type="presParOf" srcId="{54DA078C-220A-4693-986E-A29AB3381548}" destId="{8B849D17-B235-42C8-9AD6-3EC601998A0D}" srcOrd="6" destOrd="0" presId="urn:microsoft.com/office/officeart/2005/8/layout/vList2"/>
    <dgm:cxn modelId="{AC9F7AB9-8286-4AFF-9601-FA22A4CC627F}" type="presParOf" srcId="{54DA078C-220A-4693-986E-A29AB3381548}" destId="{4DE59BFB-30BD-4753-95C5-67C8C5FD123F}" srcOrd="7" destOrd="0" presId="urn:microsoft.com/office/officeart/2005/8/layout/vList2"/>
    <dgm:cxn modelId="{A30A13E1-2191-43AD-B248-1686BCB7B1A5}" type="presParOf" srcId="{54DA078C-220A-4693-986E-A29AB3381548}" destId="{7BBFCF4F-C291-4360-A716-1C49B988C6D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3B49E3A-AD8B-4F47-8FBD-5B8791E8A4F4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E8F5C7E-0E34-4ED1-89DA-2C7AD2C3A0AA}">
      <dgm:prSet/>
      <dgm:spPr/>
      <dgm:t>
        <a:bodyPr/>
        <a:lstStyle/>
        <a:p>
          <a:pPr>
            <a:defRPr cap="all"/>
          </a:pPr>
          <a:r>
            <a:rPr lang="en-US" b="0" i="0"/>
            <a:t>My belief is that every student has the potential for greatness as long as they have someone in their life to nurture and help that greatness grow</a:t>
          </a:r>
          <a:endParaRPr lang="en-US"/>
        </a:p>
      </dgm:t>
    </dgm:pt>
    <dgm:pt modelId="{55167673-E23E-458D-88BE-21D25C758950}" type="parTrans" cxnId="{7C43BFE6-27F6-440D-B1AC-CAB7E95A80AB}">
      <dgm:prSet/>
      <dgm:spPr/>
      <dgm:t>
        <a:bodyPr/>
        <a:lstStyle/>
        <a:p>
          <a:endParaRPr lang="en-US"/>
        </a:p>
      </dgm:t>
    </dgm:pt>
    <dgm:pt modelId="{50B09675-2918-4274-8BF4-EBD77E7FBCD6}" type="sibTrans" cxnId="{7C43BFE6-27F6-440D-B1AC-CAB7E95A80AB}">
      <dgm:prSet/>
      <dgm:spPr/>
      <dgm:t>
        <a:bodyPr/>
        <a:lstStyle/>
        <a:p>
          <a:endParaRPr lang="en-US"/>
        </a:p>
      </dgm:t>
    </dgm:pt>
    <dgm:pt modelId="{8F4142C1-7345-4FEB-AC44-DB44C924CC27}">
      <dgm:prSet/>
      <dgm:spPr/>
      <dgm:t>
        <a:bodyPr/>
        <a:lstStyle/>
        <a:p>
          <a:pPr>
            <a:defRPr cap="all"/>
          </a:pPr>
          <a:r>
            <a:rPr lang="en-US" b="0" i="0"/>
            <a:t>Everyone deserves to be treated with love and respect</a:t>
          </a:r>
          <a:endParaRPr lang="en-US"/>
        </a:p>
      </dgm:t>
    </dgm:pt>
    <dgm:pt modelId="{5F8780A3-989B-4971-97E9-C1F65C81D84D}" type="parTrans" cxnId="{C27ECD03-8157-4A52-AEC3-D161A20CAFD8}">
      <dgm:prSet/>
      <dgm:spPr/>
      <dgm:t>
        <a:bodyPr/>
        <a:lstStyle/>
        <a:p>
          <a:endParaRPr lang="en-US"/>
        </a:p>
      </dgm:t>
    </dgm:pt>
    <dgm:pt modelId="{AE0B71BA-4DD7-4DD8-9E3C-8546B25CDE6F}" type="sibTrans" cxnId="{C27ECD03-8157-4A52-AEC3-D161A20CAFD8}">
      <dgm:prSet/>
      <dgm:spPr/>
      <dgm:t>
        <a:bodyPr/>
        <a:lstStyle/>
        <a:p>
          <a:endParaRPr lang="en-US"/>
        </a:p>
      </dgm:t>
    </dgm:pt>
    <dgm:pt modelId="{EC6FB9D2-DA68-42F4-9BB5-25AC2C96FE92}">
      <dgm:prSet/>
      <dgm:spPr/>
      <dgm:t>
        <a:bodyPr/>
        <a:lstStyle/>
        <a:p>
          <a:pPr>
            <a:defRPr cap="all"/>
          </a:pPr>
          <a:r>
            <a:rPr lang="en-US" b="0" i="0"/>
            <a:t>Provide a loving and inviting environment</a:t>
          </a:r>
          <a:endParaRPr lang="en-US"/>
        </a:p>
      </dgm:t>
    </dgm:pt>
    <dgm:pt modelId="{444595F3-D2DC-407D-92E0-F9D96686A2EA}" type="parTrans" cxnId="{E65C15DA-0F87-47E3-A8E6-F62E048360F8}">
      <dgm:prSet/>
      <dgm:spPr/>
      <dgm:t>
        <a:bodyPr/>
        <a:lstStyle/>
        <a:p>
          <a:endParaRPr lang="en-US"/>
        </a:p>
      </dgm:t>
    </dgm:pt>
    <dgm:pt modelId="{BEBCE8CB-AE49-4F79-8FB0-DC8A836B38CF}" type="sibTrans" cxnId="{E65C15DA-0F87-47E3-A8E6-F62E048360F8}">
      <dgm:prSet/>
      <dgm:spPr/>
      <dgm:t>
        <a:bodyPr/>
        <a:lstStyle/>
        <a:p>
          <a:endParaRPr lang="en-US"/>
        </a:p>
      </dgm:t>
    </dgm:pt>
    <dgm:pt modelId="{2FB7C9A0-AC62-4620-AAA8-2644FF855D6C}">
      <dgm:prSet/>
      <dgm:spPr/>
      <dgm:t>
        <a:bodyPr/>
        <a:lstStyle/>
        <a:p>
          <a:pPr>
            <a:defRPr cap="all"/>
          </a:pPr>
          <a:r>
            <a:rPr lang="en-US" b="0" i="0"/>
            <a:t>Apologize when necessary</a:t>
          </a:r>
          <a:endParaRPr lang="en-US"/>
        </a:p>
      </dgm:t>
    </dgm:pt>
    <dgm:pt modelId="{32618314-21B8-4549-ADC8-BA5B2F15A4AD}" type="parTrans" cxnId="{E888B77F-7010-4308-AB3B-4B725EE50F8F}">
      <dgm:prSet/>
      <dgm:spPr/>
      <dgm:t>
        <a:bodyPr/>
        <a:lstStyle/>
        <a:p>
          <a:endParaRPr lang="en-US"/>
        </a:p>
      </dgm:t>
    </dgm:pt>
    <dgm:pt modelId="{91B90C3C-A1A6-4878-A5AE-6EE05B169808}" type="sibTrans" cxnId="{E888B77F-7010-4308-AB3B-4B725EE50F8F}">
      <dgm:prSet/>
      <dgm:spPr/>
      <dgm:t>
        <a:bodyPr/>
        <a:lstStyle/>
        <a:p>
          <a:endParaRPr lang="en-US"/>
        </a:p>
      </dgm:t>
    </dgm:pt>
    <dgm:pt modelId="{E90C8393-A6C4-41D8-B2A1-3ECEE50963B9}" type="pres">
      <dgm:prSet presAssocID="{D3B49E3A-AD8B-4F47-8FBD-5B8791E8A4F4}" presName="root" presStyleCnt="0">
        <dgm:presLayoutVars>
          <dgm:dir/>
          <dgm:resizeHandles val="exact"/>
        </dgm:presLayoutVars>
      </dgm:prSet>
      <dgm:spPr/>
    </dgm:pt>
    <dgm:pt modelId="{086CD46D-5647-4CDD-9982-1E9E9895EFE0}" type="pres">
      <dgm:prSet presAssocID="{EE8F5C7E-0E34-4ED1-89DA-2C7AD2C3A0AA}" presName="compNode" presStyleCnt="0"/>
      <dgm:spPr/>
    </dgm:pt>
    <dgm:pt modelId="{974D866C-30D1-4838-B379-D051762126D8}" type="pres">
      <dgm:prSet presAssocID="{EE8F5C7E-0E34-4ED1-89DA-2C7AD2C3A0AA}" presName="iconBgRect" presStyleLbl="bgShp" presStyleIdx="0" presStyleCnt="4"/>
      <dgm:spPr/>
    </dgm:pt>
    <dgm:pt modelId="{E4F6040A-3773-4C05-8627-F3C494499C52}" type="pres">
      <dgm:prSet presAssocID="{EE8F5C7E-0E34-4ED1-89DA-2C7AD2C3A0A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EC74A8ED-2577-4BB3-A609-FF03F89B416A}" type="pres">
      <dgm:prSet presAssocID="{EE8F5C7E-0E34-4ED1-89DA-2C7AD2C3A0AA}" presName="spaceRect" presStyleCnt="0"/>
      <dgm:spPr/>
    </dgm:pt>
    <dgm:pt modelId="{8A766B8B-8F4E-4DCF-AF2D-E5A5BD05559C}" type="pres">
      <dgm:prSet presAssocID="{EE8F5C7E-0E34-4ED1-89DA-2C7AD2C3A0AA}" presName="textRect" presStyleLbl="revTx" presStyleIdx="0" presStyleCnt="4">
        <dgm:presLayoutVars>
          <dgm:chMax val="1"/>
          <dgm:chPref val="1"/>
        </dgm:presLayoutVars>
      </dgm:prSet>
      <dgm:spPr/>
    </dgm:pt>
    <dgm:pt modelId="{B709C378-9369-41DA-A837-F28EAC173A95}" type="pres">
      <dgm:prSet presAssocID="{50B09675-2918-4274-8BF4-EBD77E7FBCD6}" presName="sibTrans" presStyleCnt="0"/>
      <dgm:spPr/>
    </dgm:pt>
    <dgm:pt modelId="{BA1130D3-2709-495C-90E0-9E97EBFD1C1D}" type="pres">
      <dgm:prSet presAssocID="{8F4142C1-7345-4FEB-AC44-DB44C924CC27}" presName="compNode" presStyleCnt="0"/>
      <dgm:spPr/>
    </dgm:pt>
    <dgm:pt modelId="{0D1E9DF9-7978-47D7-912D-399642016A99}" type="pres">
      <dgm:prSet presAssocID="{8F4142C1-7345-4FEB-AC44-DB44C924CC27}" presName="iconBgRect" presStyleLbl="bgShp" presStyleIdx="1" presStyleCnt="4"/>
      <dgm:spPr/>
    </dgm:pt>
    <dgm:pt modelId="{68AA3744-4DB2-4F56-B908-EFE24EABA72E}" type="pres">
      <dgm:prSet presAssocID="{8F4142C1-7345-4FEB-AC44-DB44C924CC2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21A246B0-52AE-47D4-9BD8-2F06B0EDEB43}" type="pres">
      <dgm:prSet presAssocID="{8F4142C1-7345-4FEB-AC44-DB44C924CC27}" presName="spaceRect" presStyleCnt="0"/>
      <dgm:spPr/>
    </dgm:pt>
    <dgm:pt modelId="{E60625B8-790E-46D3-A7E5-07B032200501}" type="pres">
      <dgm:prSet presAssocID="{8F4142C1-7345-4FEB-AC44-DB44C924CC27}" presName="textRect" presStyleLbl="revTx" presStyleIdx="1" presStyleCnt="4">
        <dgm:presLayoutVars>
          <dgm:chMax val="1"/>
          <dgm:chPref val="1"/>
        </dgm:presLayoutVars>
      </dgm:prSet>
      <dgm:spPr/>
    </dgm:pt>
    <dgm:pt modelId="{9D84F83C-18E6-42F1-9EF8-4B89880E2FFE}" type="pres">
      <dgm:prSet presAssocID="{AE0B71BA-4DD7-4DD8-9E3C-8546B25CDE6F}" presName="sibTrans" presStyleCnt="0"/>
      <dgm:spPr/>
    </dgm:pt>
    <dgm:pt modelId="{3E211452-6CB8-4269-8C8D-1D9BD117C6BB}" type="pres">
      <dgm:prSet presAssocID="{EC6FB9D2-DA68-42F4-9BB5-25AC2C96FE92}" presName="compNode" presStyleCnt="0"/>
      <dgm:spPr/>
    </dgm:pt>
    <dgm:pt modelId="{F1F72488-546D-4905-9205-8237ABD931E5}" type="pres">
      <dgm:prSet presAssocID="{EC6FB9D2-DA68-42F4-9BB5-25AC2C96FE92}" presName="iconBgRect" presStyleLbl="bgShp" presStyleIdx="2" presStyleCnt="4"/>
      <dgm:spPr/>
    </dgm:pt>
    <dgm:pt modelId="{79C15327-3713-49CC-BF1D-BE44EB9B445A}" type="pres">
      <dgm:prSet presAssocID="{EC6FB9D2-DA68-42F4-9BB5-25AC2C96FE9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FA962021-8410-4688-A866-59A9AE19C5D5}" type="pres">
      <dgm:prSet presAssocID="{EC6FB9D2-DA68-42F4-9BB5-25AC2C96FE92}" presName="spaceRect" presStyleCnt="0"/>
      <dgm:spPr/>
    </dgm:pt>
    <dgm:pt modelId="{8565C6D7-A216-4B1A-B560-1937048BF900}" type="pres">
      <dgm:prSet presAssocID="{EC6FB9D2-DA68-42F4-9BB5-25AC2C96FE92}" presName="textRect" presStyleLbl="revTx" presStyleIdx="2" presStyleCnt="4">
        <dgm:presLayoutVars>
          <dgm:chMax val="1"/>
          <dgm:chPref val="1"/>
        </dgm:presLayoutVars>
      </dgm:prSet>
      <dgm:spPr/>
    </dgm:pt>
    <dgm:pt modelId="{517B79F5-3000-4F14-831D-E880A2F1DB3B}" type="pres">
      <dgm:prSet presAssocID="{BEBCE8CB-AE49-4F79-8FB0-DC8A836B38CF}" presName="sibTrans" presStyleCnt="0"/>
      <dgm:spPr/>
    </dgm:pt>
    <dgm:pt modelId="{79349884-B95D-4F5B-A248-73C2E8443E90}" type="pres">
      <dgm:prSet presAssocID="{2FB7C9A0-AC62-4620-AAA8-2644FF855D6C}" presName="compNode" presStyleCnt="0"/>
      <dgm:spPr/>
    </dgm:pt>
    <dgm:pt modelId="{CD9A8682-A008-4E29-AF74-1E3E58FDE003}" type="pres">
      <dgm:prSet presAssocID="{2FB7C9A0-AC62-4620-AAA8-2644FF855D6C}" presName="iconBgRect" presStyleLbl="bgShp" presStyleIdx="3" presStyleCnt="4"/>
      <dgm:spPr/>
    </dgm:pt>
    <dgm:pt modelId="{AFD644B1-5113-4177-A1E0-A875C4BF6CF3}" type="pres">
      <dgm:prSet presAssocID="{2FB7C9A0-AC62-4620-AAA8-2644FF855D6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94C37C82-80F3-4442-88CF-93B3B1F65DC2}" type="pres">
      <dgm:prSet presAssocID="{2FB7C9A0-AC62-4620-AAA8-2644FF855D6C}" presName="spaceRect" presStyleCnt="0"/>
      <dgm:spPr/>
    </dgm:pt>
    <dgm:pt modelId="{10ABD0E7-E5C6-4ACF-A5B8-B28E7C095C16}" type="pres">
      <dgm:prSet presAssocID="{2FB7C9A0-AC62-4620-AAA8-2644FF855D6C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27ECD03-8157-4A52-AEC3-D161A20CAFD8}" srcId="{D3B49E3A-AD8B-4F47-8FBD-5B8791E8A4F4}" destId="{8F4142C1-7345-4FEB-AC44-DB44C924CC27}" srcOrd="1" destOrd="0" parTransId="{5F8780A3-989B-4971-97E9-C1F65C81D84D}" sibTransId="{AE0B71BA-4DD7-4DD8-9E3C-8546B25CDE6F}"/>
    <dgm:cxn modelId="{8786072D-0901-4523-A971-DF7A41E2FC64}" type="presOf" srcId="{2FB7C9A0-AC62-4620-AAA8-2644FF855D6C}" destId="{10ABD0E7-E5C6-4ACF-A5B8-B28E7C095C16}" srcOrd="0" destOrd="0" presId="urn:microsoft.com/office/officeart/2018/5/layout/IconCircleLabelList"/>
    <dgm:cxn modelId="{14FCFE5B-BB24-42A9-9AFD-7AD5F0129259}" type="presOf" srcId="{EC6FB9D2-DA68-42F4-9BB5-25AC2C96FE92}" destId="{8565C6D7-A216-4B1A-B560-1937048BF900}" srcOrd="0" destOrd="0" presId="urn:microsoft.com/office/officeart/2018/5/layout/IconCircleLabelList"/>
    <dgm:cxn modelId="{8EEEC175-F0A5-4800-8569-7BA784A78CBB}" type="presOf" srcId="{EE8F5C7E-0E34-4ED1-89DA-2C7AD2C3A0AA}" destId="{8A766B8B-8F4E-4DCF-AF2D-E5A5BD05559C}" srcOrd="0" destOrd="0" presId="urn:microsoft.com/office/officeart/2018/5/layout/IconCircleLabelList"/>
    <dgm:cxn modelId="{2D9CC07E-DD50-4B12-B228-00827657AE2E}" type="presOf" srcId="{8F4142C1-7345-4FEB-AC44-DB44C924CC27}" destId="{E60625B8-790E-46D3-A7E5-07B032200501}" srcOrd="0" destOrd="0" presId="urn:microsoft.com/office/officeart/2018/5/layout/IconCircleLabelList"/>
    <dgm:cxn modelId="{E888B77F-7010-4308-AB3B-4B725EE50F8F}" srcId="{D3B49E3A-AD8B-4F47-8FBD-5B8791E8A4F4}" destId="{2FB7C9A0-AC62-4620-AAA8-2644FF855D6C}" srcOrd="3" destOrd="0" parTransId="{32618314-21B8-4549-ADC8-BA5B2F15A4AD}" sibTransId="{91B90C3C-A1A6-4878-A5AE-6EE05B169808}"/>
    <dgm:cxn modelId="{386A84C6-4930-4C59-A09E-53B6CB1D6555}" type="presOf" srcId="{D3B49E3A-AD8B-4F47-8FBD-5B8791E8A4F4}" destId="{E90C8393-A6C4-41D8-B2A1-3ECEE50963B9}" srcOrd="0" destOrd="0" presId="urn:microsoft.com/office/officeart/2018/5/layout/IconCircleLabelList"/>
    <dgm:cxn modelId="{E65C15DA-0F87-47E3-A8E6-F62E048360F8}" srcId="{D3B49E3A-AD8B-4F47-8FBD-5B8791E8A4F4}" destId="{EC6FB9D2-DA68-42F4-9BB5-25AC2C96FE92}" srcOrd="2" destOrd="0" parTransId="{444595F3-D2DC-407D-92E0-F9D96686A2EA}" sibTransId="{BEBCE8CB-AE49-4F79-8FB0-DC8A836B38CF}"/>
    <dgm:cxn modelId="{7C43BFE6-27F6-440D-B1AC-CAB7E95A80AB}" srcId="{D3B49E3A-AD8B-4F47-8FBD-5B8791E8A4F4}" destId="{EE8F5C7E-0E34-4ED1-89DA-2C7AD2C3A0AA}" srcOrd="0" destOrd="0" parTransId="{55167673-E23E-458D-88BE-21D25C758950}" sibTransId="{50B09675-2918-4274-8BF4-EBD77E7FBCD6}"/>
    <dgm:cxn modelId="{B4CB8DE9-4F22-45B0-AA83-985B8EF10869}" type="presParOf" srcId="{E90C8393-A6C4-41D8-B2A1-3ECEE50963B9}" destId="{086CD46D-5647-4CDD-9982-1E9E9895EFE0}" srcOrd="0" destOrd="0" presId="urn:microsoft.com/office/officeart/2018/5/layout/IconCircleLabelList"/>
    <dgm:cxn modelId="{04369D64-90A7-413E-928C-7ADC89101C63}" type="presParOf" srcId="{086CD46D-5647-4CDD-9982-1E9E9895EFE0}" destId="{974D866C-30D1-4838-B379-D051762126D8}" srcOrd="0" destOrd="0" presId="urn:microsoft.com/office/officeart/2018/5/layout/IconCircleLabelList"/>
    <dgm:cxn modelId="{317845CF-4C06-42D2-87BD-59D3D0A57AF6}" type="presParOf" srcId="{086CD46D-5647-4CDD-9982-1E9E9895EFE0}" destId="{E4F6040A-3773-4C05-8627-F3C494499C52}" srcOrd="1" destOrd="0" presId="urn:microsoft.com/office/officeart/2018/5/layout/IconCircleLabelList"/>
    <dgm:cxn modelId="{213B481A-2EDE-4E36-8C26-2E2AF2C931A6}" type="presParOf" srcId="{086CD46D-5647-4CDD-9982-1E9E9895EFE0}" destId="{EC74A8ED-2577-4BB3-A609-FF03F89B416A}" srcOrd="2" destOrd="0" presId="urn:microsoft.com/office/officeart/2018/5/layout/IconCircleLabelList"/>
    <dgm:cxn modelId="{8604A559-81F7-48C9-8DBB-C700E119285D}" type="presParOf" srcId="{086CD46D-5647-4CDD-9982-1E9E9895EFE0}" destId="{8A766B8B-8F4E-4DCF-AF2D-E5A5BD05559C}" srcOrd="3" destOrd="0" presId="urn:microsoft.com/office/officeart/2018/5/layout/IconCircleLabelList"/>
    <dgm:cxn modelId="{1A1F0721-79C6-461C-ADF3-192FCF0D2EFD}" type="presParOf" srcId="{E90C8393-A6C4-41D8-B2A1-3ECEE50963B9}" destId="{B709C378-9369-41DA-A837-F28EAC173A95}" srcOrd="1" destOrd="0" presId="urn:microsoft.com/office/officeart/2018/5/layout/IconCircleLabelList"/>
    <dgm:cxn modelId="{09F8A39B-1F12-437F-A6EF-FA1A97DC86F1}" type="presParOf" srcId="{E90C8393-A6C4-41D8-B2A1-3ECEE50963B9}" destId="{BA1130D3-2709-495C-90E0-9E97EBFD1C1D}" srcOrd="2" destOrd="0" presId="urn:microsoft.com/office/officeart/2018/5/layout/IconCircleLabelList"/>
    <dgm:cxn modelId="{568A5DDD-9395-482C-8A39-CA3A1928E3D4}" type="presParOf" srcId="{BA1130D3-2709-495C-90E0-9E97EBFD1C1D}" destId="{0D1E9DF9-7978-47D7-912D-399642016A99}" srcOrd="0" destOrd="0" presId="urn:microsoft.com/office/officeart/2018/5/layout/IconCircleLabelList"/>
    <dgm:cxn modelId="{7BA365BE-B9BD-469C-B0A7-060787FBBB1A}" type="presParOf" srcId="{BA1130D3-2709-495C-90E0-9E97EBFD1C1D}" destId="{68AA3744-4DB2-4F56-B908-EFE24EABA72E}" srcOrd="1" destOrd="0" presId="urn:microsoft.com/office/officeart/2018/5/layout/IconCircleLabelList"/>
    <dgm:cxn modelId="{97002941-69E6-460E-B28B-7EF2ACB0CF4C}" type="presParOf" srcId="{BA1130D3-2709-495C-90E0-9E97EBFD1C1D}" destId="{21A246B0-52AE-47D4-9BD8-2F06B0EDEB43}" srcOrd="2" destOrd="0" presId="urn:microsoft.com/office/officeart/2018/5/layout/IconCircleLabelList"/>
    <dgm:cxn modelId="{F0B38F83-CE77-4A8F-A0E9-CB2ED18F9507}" type="presParOf" srcId="{BA1130D3-2709-495C-90E0-9E97EBFD1C1D}" destId="{E60625B8-790E-46D3-A7E5-07B032200501}" srcOrd="3" destOrd="0" presId="urn:microsoft.com/office/officeart/2018/5/layout/IconCircleLabelList"/>
    <dgm:cxn modelId="{B0218F3E-9557-4E02-96E3-A8FC5E29A162}" type="presParOf" srcId="{E90C8393-A6C4-41D8-B2A1-3ECEE50963B9}" destId="{9D84F83C-18E6-42F1-9EF8-4B89880E2FFE}" srcOrd="3" destOrd="0" presId="urn:microsoft.com/office/officeart/2018/5/layout/IconCircleLabelList"/>
    <dgm:cxn modelId="{1726B4E6-6F95-406A-B733-AFAA9642614B}" type="presParOf" srcId="{E90C8393-A6C4-41D8-B2A1-3ECEE50963B9}" destId="{3E211452-6CB8-4269-8C8D-1D9BD117C6BB}" srcOrd="4" destOrd="0" presId="urn:microsoft.com/office/officeart/2018/5/layout/IconCircleLabelList"/>
    <dgm:cxn modelId="{9E5C5904-CA7D-4A81-A39A-24B1557FF2DE}" type="presParOf" srcId="{3E211452-6CB8-4269-8C8D-1D9BD117C6BB}" destId="{F1F72488-546D-4905-9205-8237ABD931E5}" srcOrd="0" destOrd="0" presId="urn:microsoft.com/office/officeart/2018/5/layout/IconCircleLabelList"/>
    <dgm:cxn modelId="{920086CF-838C-467D-90C8-C9DDC6F616CB}" type="presParOf" srcId="{3E211452-6CB8-4269-8C8D-1D9BD117C6BB}" destId="{79C15327-3713-49CC-BF1D-BE44EB9B445A}" srcOrd="1" destOrd="0" presId="urn:microsoft.com/office/officeart/2018/5/layout/IconCircleLabelList"/>
    <dgm:cxn modelId="{0E81855A-6A64-4F21-A351-71529B03AB4A}" type="presParOf" srcId="{3E211452-6CB8-4269-8C8D-1D9BD117C6BB}" destId="{FA962021-8410-4688-A866-59A9AE19C5D5}" srcOrd="2" destOrd="0" presId="urn:microsoft.com/office/officeart/2018/5/layout/IconCircleLabelList"/>
    <dgm:cxn modelId="{06DA7C38-57EC-4F90-A1DF-B502BFE1B349}" type="presParOf" srcId="{3E211452-6CB8-4269-8C8D-1D9BD117C6BB}" destId="{8565C6D7-A216-4B1A-B560-1937048BF900}" srcOrd="3" destOrd="0" presId="urn:microsoft.com/office/officeart/2018/5/layout/IconCircleLabelList"/>
    <dgm:cxn modelId="{A15C4F97-24AF-4CF1-8D76-21B326FB26A9}" type="presParOf" srcId="{E90C8393-A6C4-41D8-B2A1-3ECEE50963B9}" destId="{517B79F5-3000-4F14-831D-E880A2F1DB3B}" srcOrd="5" destOrd="0" presId="urn:microsoft.com/office/officeart/2018/5/layout/IconCircleLabelList"/>
    <dgm:cxn modelId="{9566ABB8-1509-4FAD-8740-8E78EEF39D29}" type="presParOf" srcId="{E90C8393-A6C4-41D8-B2A1-3ECEE50963B9}" destId="{79349884-B95D-4F5B-A248-73C2E8443E90}" srcOrd="6" destOrd="0" presId="urn:microsoft.com/office/officeart/2018/5/layout/IconCircleLabelList"/>
    <dgm:cxn modelId="{EFBE68AA-DE84-410E-8DB4-18A3C8536008}" type="presParOf" srcId="{79349884-B95D-4F5B-A248-73C2E8443E90}" destId="{CD9A8682-A008-4E29-AF74-1E3E58FDE003}" srcOrd="0" destOrd="0" presId="urn:microsoft.com/office/officeart/2018/5/layout/IconCircleLabelList"/>
    <dgm:cxn modelId="{43676D73-68C6-4496-B8B8-39E3FF5D65BF}" type="presParOf" srcId="{79349884-B95D-4F5B-A248-73C2E8443E90}" destId="{AFD644B1-5113-4177-A1E0-A875C4BF6CF3}" srcOrd="1" destOrd="0" presId="urn:microsoft.com/office/officeart/2018/5/layout/IconCircleLabelList"/>
    <dgm:cxn modelId="{535B72E9-9EA8-44EA-9997-B7B9838263DD}" type="presParOf" srcId="{79349884-B95D-4F5B-A248-73C2E8443E90}" destId="{94C37C82-80F3-4442-88CF-93B3B1F65DC2}" srcOrd="2" destOrd="0" presId="urn:microsoft.com/office/officeart/2018/5/layout/IconCircleLabelList"/>
    <dgm:cxn modelId="{FE417F35-37D5-4699-8CD3-072503FCB591}" type="presParOf" srcId="{79349884-B95D-4F5B-A248-73C2E8443E90}" destId="{10ABD0E7-E5C6-4ACF-A5B8-B28E7C095C1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330BA18-6F92-4BA5-A36E-AFC0EA1F0A5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BF72143-B6D3-4EC3-970A-C01D19EBBF22}">
      <dgm:prSet/>
      <dgm:spPr/>
      <dgm:t>
        <a:bodyPr/>
        <a:lstStyle/>
        <a:p>
          <a:r>
            <a:rPr lang="en-US" b="0" i="0"/>
            <a:t>Will believed that everyone was against him and that no one loved him</a:t>
          </a:r>
          <a:endParaRPr lang="en-US"/>
        </a:p>
      </dgm:t>
    </dgm:pt>
    <dgm:pt modelId="{3D95EA68-EFB0-4C53-81FE-64DA32DDAC85}" type="parTrans" cxnId="{D40936E9-9729-4655-B6DA-F13E6E99C620}">
      <dgm:prSet/>
      <dgm:spPr/>
      <dgm:t>
        <a:bodyPr/>
        <a:lstStyle/>
        <a:p>
          <a:endParaRPr lang="en-US"/>
        </a:p>
      </dgm:t>
    </dgm:pt>
    <dgm:pt modelId="{709E10FC-9551-4300-838A-D9C6342C75BA}" type="sibTrans" cxnId="{D40936E9-9729-4655-B6DA-F13E6E99C620}">
      <dgm:prSet/>
      <dgm:spPr/>
      <dgm:t>
        <a:bodyPr/>
        <a:lstStyle/>
        <a:p>
          <a:endParaRPr lang="en-US"/>
        </a:p>
      </dgm:t>
    </dgm:pt>
    <dgm:pt modelId="{8D94FFAF-227E-4A4E-9C90-0FE57A7920D3}">
      <dgm:prSet/>
      <dgm:spPr/>
      <dgm:t>
        <a:bodyPr/>
        <a:lstStyle/>
        <a:p>
          <a:r>
            <a:rPr lang="en-US" b="0" i="0"/>
            <a:t>He decided to act out in class for attention even if it was negative attention</a:t>
          </a:r>
          <a:endParaRPr lang="en-US"/>
        </a:p>
      </dgm:t>
    </dgm:pt>
    <dgm:pt modelId="{E025BFE4-3534-498D-90F8-0FC1CB70462F}" type="parTrans" cxnId="{34CC06CB-3411-4174-86A5-7375C6804EFF}">
      <dgm:prSet/>
      <dgm:spPr/>
      <dgm:t>
        <a:bodyPr/>
        <a:lstStyle/>
        <a:p>
          <a:endParaRPr lang="en-US"/>
        </a:p>
      </dgm:t>
    </dgm:pt>
    <dgm:pt modelId="{239F5695-1AA1-4AFC-97C5-54BA786DC3D2}" type="sibTrans" cxnId="{34CC06CB-3411-4174-86A5-7375C6804EFF}">
      <dgm:prSet/>
      <dgm:spPr/>
      <dgm:t>
        <a:bodyPr/>
        <a:lstStyle/>
        <a:p>
          <a:endParaRPr lang="en-US"/>
        </a:p>
      </dgm:t>
    </dgm:pt>
    <dgm:pt modelId="{65D594D0-09E0-493A-A444-0A6781354B92}">
      <dgm:prSet/>
      <dgm:spPr/>
      <dgm:t>
        <a:bodyPr/>
        <a:lstStyle/>
        <a:p>
          <a:r>
            <a:rPr lang="en-US" b="0" i="0"/>
            <a:t>He felt like he was the boss</a:t>
          </a:r>
          <a:endParaRPr lang="en-US"/>
        </a:p>
      </dgm:t>
    </dgm:pt>
    <dgm:pt modelId="{E69E199D-A261-4395-85D1-480B45F9E2A9}" type="parTrans" cxnId="{E0E7BF7F-B39C-436F-9719-EABA4C9B4DD7}">
      <dgm:prSet/>
      <dgm:spPr/>
      <dgm:t>
        <a:bodyPr/>
        <a:lstStyle/>
        <a:p>
          <a:endParaRPr lang="en-US"/>
        </a:p>
      </dgm:t>
    </dgm:pt>
    <dgm:pt modelId="{285A5E77-C426-4D01-80D8-F8195C7EC13D}" type="sibTrans" cxnId="{E0E7BF7F-B39C-436F-9719-EABA4C9B4DD7}">
      <dgm:prSet/>
      <dgm:spPr/>
      <dgm:t>
        <a:bodyPr/>
        <a:lstStyle/>
        <a:p>
          <a:endParaRPr lang="en-US"/>
        </a:p>
      </dgm:t>
    </dgm:pt>
    <dgm:pt modelId="{E048E319-588C-408D-A881-27F2C45D5D8E}">
      <dgm:prSet/>
      <dgm:spPr/>
      <dgm:t>
        <a:bodyPr/>
        <a:lstStyle/>
        <a:p>
          <a:r>
            <a:rPr lang="en-US" b="0" i="0"/>
            <a:t>He learned that there are rules and consequences for his behaviors</a:t>
          </a:r>
          <a:endParaRPr lang="en-US"/>
        </a:p>
      </dgm:t>
    </dgm:pt>
    <dgm:pt modelId="{42713587-7771-49C7-9365-8A3B3A28E01F}" type="parTrans" cxnId="{532F6740-FFB8-4E2A-9140-8EF4A2347F68}">
      <dgm:prSet/>
      <dgm:spPr/>
      <dgm:t>
        <a:bodyPr/>
        <a:lstStyle/>
        <a:p>
          <a:endParaRPr lang="en-US"/>
        </a:p>
      </dgm:t>
    </dgm:pt>
    <dgm:pt modelId="{B1F262C1-2B0B-46B2-B357-DC499DF2E513}" type="sibTrans" cxnId="{532F6740-FFB8-4E2A-9140-8EF4A2347F68}">
      <dgm:prSet/>
      <dgm:spPr/>
      <dgm:t>
        <a:bodyPr/>
        <a:lstStyle/>
        <a:p>
          <a:endParaRPr lang="en-US"/>
        </a:p>
      </dgm:t>
    </dgm:pt>
    <dgm:pt modelId="{5612728A-1DC5-4739-A841-64FD051BD6B7}" type="pres">
      <dgm:prSet presAssocID="{4330BA18-6F92-4BA5-A36E-AFC0EA1F0A53}" presName="root" presStyleCnt="0">
        <dgm:presLayoutVars>
          <dgm:dir/>
          <dgm:resizeHandles val="exact"/>
        </dgm:presLayoutVars>
      </dgm:prSet>
      <dgm:spPr/>
    </dgm:pt>
    <dgm:pt modelId="{3937C477-286B-40D2-AA45-BB57096F190B}" type="pres">
      <dgm:prSet presAssocID="{DBF72143-B6D3-4EC3-970A-C01D19EBBF22}" presName="compNode" presStyleCnt="0"/>
      <dgm:spPr/>
    </dgm:pt>
    <dgm:pt modelId="{5CB38A27-64EA-4B9E-BB6A-94C4E9D46C50}" type="pres">
      <dgm:prSet presAssocID="{DBF72143-B6D3-4EC3-970A-C01D19EBBF22}" presName="bgRect" presStyleLbl="bgShp" presStyleIdx="0" presStyleCnt="4"/>
      <dgm:spPr/>
    </dgm:pt>
    <dgm:pt modelId="{DDCCEE06-7879-4B89-8E3D-DB353F27F776}" type="pres">
      <dgm:prSet presAssocID="{DBF72143-B6D3-4EC3-970A-C01D19EBBF2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ve Letter"/>
        </a:ext>
      </dgm:extLst>
    </dgm:pt>
    <dgm:pt modelId="{CF4CDF8A-080F-4DF9-A876-3387EC90000D}" type="pres">
      <dgm:prSet presAssocID="{DBF72143-B6D3-4EC3-970A-C01D19EBBF22}" presName="spaceRect" presStyleCnt="0"/>
      <dgm:spPr/>
    </dgm:pt>
    <dgm:pt modelId="{E7FD64E1-9BE7-42A0-9BF5-919D5FC77F9F}" type="pres">
      <dgm:prSet presAssocID="{DBF72143-B6D3-4EC3-970A-C01D19EBBF22}" presName="parTx" presStyleLbl="revTx" presStyleIdx="0" presStyleCnt="4">
        <dgm:presLayoutVars>
          <dgm:chMax val="0"/>
          <dgm:chPref val="0"/>
        </dgm:presLayoutVars>
      </dgm:prSet>
      <dgm:spPr/>
    </dgm:pt>
    <dgm:pt modelId="{A42EA0DB-8DFF-402C-B383-C484F1DE12D6}" type="pres">
      <dgm:prSet presAssocID="{709E10FC-9551-4300-838A-D9C6342C75BA}" presName="sibTrans" presStyleCnt="0"/>
      <dgm:spPr/>
    </dgm:pt>
    <dgm:pt modelId="{ACAD4C30-A750-45E1-9B03-30CD9A11A280}" type="pres">
      <dgm:prSet presAssocID="{8D94FFAF-227E-4A4E-9C90-0FE57A7920D3}" presName="compNode" presStyleCnt="0"/>
      <dgm:spPr/>
    </dgm:pt>
    <dgm:pt modelId="{F1A181F9-4747-4C73-A0C3-6C13BD085374}" type="pres">
      <dgm:prSet presAssocID="{8D94FFAF-227E-4A4E-9C90-0FE57A7920D3}" presName="bgRect" presStyleLbl="bgShp" presStyleIdx="1" presStyleCnt="4"/>
      <dgm:spPr/>
    </dgm:pt>
    <dgm:pt modelId="{852C9510-F92A-4040-A882-DC2E5D1CE814}" type="pres">
      <dgm:prSet presAssocID="{8D94FFAF-227E-4A4E-9C90-0FE57A7920D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98E6FA64-40C7-49C8-B4C0-3235D04F3CEB}" type="pres">
      <dgm:prSet presAssocID="{8D94FFAF-227E-4A4E-9C90-0FE57A7920D3}" presName="spaceRect" presStyleCnt="0"/>
      <dgm:spPr/>
    </dgm:pt>
    <dgm:pt modelId="{7EAB528E-8A7D-49B2-A64F-91C1CD70D171}" type="pres">
      <dgm:prSet presAssocID="{8D94FFAF-227E-4A4E-9C90-0FE57A7920D3}" presName="parTx" presStyleLbl="revTx" presStyleIdx="1" presStyleCnt="4">
        <dgm:presLayoutVars>
          <dgm:chMax val="0"/>
          <dgm:chPref val="0"/>
        </dgm:presLayoutVars>
      </dgm:prSet>
      <dgm:spPr/>
    </dgm:pt>
    <dgm:pt modelId="{4BCC28E3-40DC-4A8E-BA46-AEA3EC60E66E}" type="pres">
      <dgm:prSet presAssocID="{239F5695-1AA1-4AFC-97C5-54BA786DC3D2}" presName="sibTrans" presStyleCnt="0"/>
      <dgm:spPr/>
    </dgm:pt>
    <dgm:pt modelId="{1BA2B3E7-2535-41C4-ADD2-526D83997AC1}" type="pres">
      <dgm:prSet presAssocID="{65D594D0-09E0-493A-A444-0A6781354B92}" presName="compNode" presStyleCnt="0"/>
      <dgm:spPr/>
    </dgm:pt>
    <dgm:pt modelId="{ACB5B7DD-BD11-47A7-B98D-104917E35047}" type="pres">
      <dgm:prSet presAssocID="{65D594D0-09E0-493A-A444-0A6781354B92}" presName="bgRect" presStyleLbl="bgShp" presStyleIdx="2" presStyleCnt="4"/>
      <dgm:spPr/>
    </dgm:pt>
    <dgm:pt modelId="{A37F7892-AA4E-4FD6-8828-31EDE7F6E2F8}" type="pres">
      <dgm:prSet presAssocID="{65D594D0-09E0-493A-A444-0A6781354B9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72FAEB26-3627-4133-8D31-D62DFE68AB27}" type="pres">
      <dgm:prSet presAssocID="{65D594D0-09E0-493A-A444-0A6781354B92}" presName="spaceRect" presStyleCnt="0"/>
      <dgm:spPr/>
    </dgm:pt>
    <dgm:pt modelId="{186EBFFF-190E-446B-8CD7-193483866C90}" type="pres">
      <dgm:prSet presAssocID="{65D594D0-09E0-493A-A444-0A6781354B92}" presName="parTx" presStyleLbl="revTx" presStyleIdx="2" presStyleCnt="4">
        <dgm:presLayoutVars>
          <dgm:chMax val="0"/>
          <dgm:chPref val="0"/>
        </dgm:presLayoutVars>
      </dgm:prSet>
      <dgm:spPr/>
    </dgm:pt>
    <dgm:pt modelId="{87142FEE-473E-436F-85FC-306A80726B5B}" type="pres">
      <dgm:prSet presAssocID="{285A5E77-C426-4D01-80D8-F8195C7EC13D}" presName="sibTrans" presStyleCnt="0"/>
      <dgm:spPr/>
    </dgm:pt>
    <dgm:pt modelId="{E6496F1E-CF4B-4583-8B4D-7BDEDAA59BFD}" type="pres">
      <dgm:prSet presAssocID="{E048E319-588C-408D-A881-27F2C45D5D8E}" presName="compNode" presStyleCnt="0"/>
      <dgm:spPr/>
    </dgm:pt>
    <dgm:pt modelId="{F9710CB1-E82C-4702-BF5B-87CEF0844258}" type="pres">
      <dgm:prSet presAssocID="{E048E319-588C-408D-A881-27F2C45D5D8E}" presName="bgRect" presStyleLbl="bgShp" presStyleIdx="3" presStyleCnt="4"/>
      <dgm:spPr/>
    </dgm:pt>
    <dgm:pt modelId="{CC58CFB1-5D75-4387-9070-920776CB01E8}" type="pres">
      <dgm:prSet presAssocID="{E048E319-588C-408D-A881-27F2C45D5D8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97EBEB28-9137-4364-A6A5-B727870E51EA}" type="pres">
      <dgm:prSet presAssocID="{E048E319-588C-408D-A881-27F2C45D5D8E}" presName="spaceRect" presStyleCnt="0"/>
      <dgm:spPr/>
    </dgm:pt>
    <dgm:pt modelId="{A7E0B76A-69A1-464A-AE82-ECA2791B92F1}" type="pres">
      <dgm:prSet presAssocID="{E048E319-588C-408D-A881-27F2C45D5D8E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1D95FA10-3A34-48FE-A19A-742B5AEEB43C}" type="presOf" srcId="{65D594D0-09E0-493A-A444-0A6781354B92}" destId="{186EBFFF-190E-446B-8CD7-193483866C90}" srcOrd="0" destOrd="0" presId="urn:microsoft.com/office/officeart/2018/2/layout/IconVerticalSolidList"/>
    <dgm:cxn modelId="{5F22BE1F-241E-4F30-A8F4-E569EC5E1E69}" type="presOf" srcId="{DBF72143-B6D3-4EC3-970A-C01D19EBBF22}" destId="{E7FD64E1-9BE7-42A0-9BF5-919D5FC77F9F}" srcOrd="0" destOrd="0" presId="urn:microsoft.com/office/officeart/2018/2/layout/IconVerticalSolidList"/>
    <dgm:cxn modelId="{532F6740-FFB8-4E2A-9140-8EF4A2347F68}" srcId="{4330BA18-6F92-4BA5-A36E-AFC0EA1F0A53}" destId="{E048E319-588C-408D-A881-27F2C45D5D8E}" srcOrd="3" destOrd="0" parTransId="{42713587-7771-49C7-9365-8A3B3A28E01F}" sibTransId="{B1F262C1-2B0B-46B2-B357-DC499DF2E513}"/>
    <dgm:cxn modelId="{9FFAEC7E-7216-48CC-ADCB-126106567E67}" type="presOf" srcId="{8D94FFAF-227E-4A4E-9C90-0FE57A7920D3}" destId="{7EAB528E-8A7D-49B2-A64F-91C1CD70D171}" srcOrd="0" destOrd="0" presId="urn:microsoft.com/office/officeart/2018/2/layout/IconVerticalSolidList"/>
    <dgm:cxn modelId="{E0E7BF7F-B39C-436F-9719-EABA4C9B4DD7}" srcId="{4330BA18-6F92-4BA5-A36E-AFC0EA1F0A53}" destId="{65D594D0-09E0-493A-A444-0A6781354B92}" srcOrd="2" destOrd="0" parTransId="{E69E199D-A261-4395-85D1-480B45F9E2A9}" sibTransId="{285A5E77-C426-4D01-80D8-F8195C7EC13D}"/>
    <dgm:cxn modelId="{DB80369C-B4A9-4BFA-92B9-1D2317371DC9}" type="presOf" srcId="{E048E319-588C-408D-A881-27F2C45D5D8E}" destId="{A7E0B76A-69A1-464A-AE82-ECA2791B92F1}" srcOrd="0" destOrd="0" presId="urn:microsoft.com/office/officeart/2018/2/layout/IconVerticalSolidList"/>
    <dgm:cxn modelId="{34CC06CB-3411-4174-86A5-7375C6804EFF}" srcId="{4330BA18-6F92-4BA5-A36E-AFC0EA1F0A53}" destId="{8D94FFAF-227E-4A4E-9C90-0FE57A7920D3}" srcOrd="1" destOrd="0" parTransId="{E025BFE4-3534-498D-90F8-0FC1CB70462F}" sibTransId="{239F5695-1AA1-4AFC-97C5-54BA786DC3D2}"/>
    <dgm:cxn modelId="{D40936E9-9729-4655-B6DA-F13E6E99C620}" srcId="{4330BA18-6F92-4BA5-A36E-AFC0EA1F0A53}" destId="{DBF72143-B6D3-4EC3-970A-C01D19EBBF22}" srcOrd="0" destOrd="0" parTransId="{3D95EA68-EFB0-4C53-81FE-64DA32DDAC85}" sibTransId="{709E10FC-9551-4300-838A-D9C6342C75BA}"/>
    <dgm:cxn modelId="{CBD031FA-D058-4E9B-B1AD-B272A3BF67ED}" type="presOf" srcId="{4330BA18-6F92-4BA5-A36E-AFC0EA1F0A53}" destId="{5612728A-1DC5-4739-A841-64FD051BD6B7}" srcOrd="0" destOrd="0" presId="urn:microsoft.com/office/officeart/2018/2/layout/IconVerticalSolidList"/>
    <dgm:cxn modelId="{519507B9-05DC-4E5D-ABED-31094F049648}" type="presParOf" srcId="{5612728A-1DC5-4739-A841-64FD051BD6B7}" destId="{3937C477-286B-40D2-AA45-BB57096F190B}" srcOrd="0" destOrd="0" presId="urn:microsoft.com/office/officeart/2018/2/layout/IconVerticalSolidList"/>
    <dgm:cxn modelId="{5EB7DF9E-83C2-416B-90F2-BBF8E83FF670}" type="presParOf" srcId="{3937C477-286B-40D2-AA45-BB57096F190B}" destId="{5CB38A27-64EA-4B9E-BB6A-94C4E9D46C50}" srcOrd="0" destOrd="0" presId="urn:microsoft.com/office/officeart/2018/2/layout/IconVerticalSolidList"/>
    <dgm:cxn modelId="{096A60DA-4060-418D-BA5F-7FAA8A43F073}" type="presParOf" srcId="{3937C477-286B-40D2-AA45-BB57096F190B}" destId="{DDCCEE06-7879-4B89-8E3D-DB353F27F776}" srcOrd="1" destOrd="0" presId="urn:microsoft.com/office/officeart/2018/2/layout/IconVerticalSolidList"/>
    <dgm:cxn modelId="{0117DBB3-42D3-4C4B-83EA-5EADD8F9A7DF}" type="presParOf" srcId="{3937C477-286B-40D2-AA45-BB57096F190B}" destId="{CF4CDF8A-080F-4DF9-A876-3387EC90000D}" srcOrd="2" destOrd="0" presId="urn:microsoft.com/office/officeart/2018/2/layout/IconVerticalSolidList"/>
    <dgm:cxn modelId="{F099EBA5-7CD1-4020-BFE3-3B29ECAC0B60}" type="presParOf" srcId="{3937C477-286B-40D2-AA45-BB57096F190B}" destId="{E7FD64E1-9BE7-42A0-9BF5-919D5FC77F9F}" srcOrd="3" destOrd="0" presId="urn:microsoft.com/office/officeart/2018/2/layout/IconVerticalSolidList"/>
    <dgm:cxn modelId="{555DF961-F9CD-4E09-8ACC-BA0D9A5B1B15}" type="presParOf" srcId="{5612728A-1DC5-4739-A841-64FD051BD6B7}" destId="{A42EA0DB-8DFF-402C-B383-C484F1DE12D6}" srcOrd="1" destOrd="0" presId="urn:microsoft.com/office/officeart/2018/2/layout/IconVerticalSolidList"/>
    <dgm:cxn modelId="{76B10C9D-2505-45C9-809C-270D20D738D6}" type="presParOf" srcId="{5612728A-1DC5-4739-A841-64FD051BD6B7}" destId="{ACAD4C30-A750-45E1-9B03-30CD9A11A280}" srcOrd="2" destOrd="0" presId="urn:microsoft.com/office/officeart/2018/2/layout/IconVerticalSolidList"/>
    <dgm:cxn modelId="{5C5FA35D-BE84-492C-A54F-628849F015FB}" type="presParOf" srcId="{ACAD4C30-A750-45E1-9B03-30CD9A11A280}" destId="{F1A181F9-4747-4C73-A0C3-6C13BD085374}" srcOrd="0" destOrd="0" presId="urn:microsoft.com/office/officeart/2018/2/layout/IconVerticalSolidList"/>
    <dgm:cxn modelId="{1F73D4C7-457A-4F44-A838-74A11AE6CF25}" type="presParOf" srcId="{ACAD4C30-A750-45E1-9B03-30CD9A11A280}" destId="{852C9510-F92A-4040-A882-DC2E5D1CE814}" srcOrd="1" destOrd="0" presId="urn:microsoft.com/office/officeart/2018/2/layout/IconVerticalSolidList"/>
    <dgm:cxn modelId="{85B66850-0485-48D1-8962-57C709DEAE36}" type="presParOf" srcId="{ACAD4C30-A750-45E1-9B03-30CD9A11A280}" destId="{98E6FA64-40C7-49C8-B4C0-3235D04F3CEB}" srcOrd="2" destOrd="0" presId="urn:microsoft.com/office/officeart/2018/2/layout/IconVerticalSolidList"/>
    <dgm:cxn modelId="{6A8BCE3B-9A55-4CCD-B864-012EB10F7C59}" type="presParOf" srcId="{ACAD4C30-A750-45E1-9B03-30CD9A11A280}" destId="{7EAB528E-8A7D-49B2-A64F-91C1CD70D171}" srcOrd="3" destOrd="0" presId="urn:microsoft.com/office/officeart/2018/2/layout/IconVerticalSolidList"/>
    <dgm:cxn modelId="{55AFE444-448B-4ED1-A6EA-15D8DB73BC3F}" type="presParOf" srcId="{5612728A-1DC5-4739-A841-64FD051BD6B7}" destId="{4BCC28E3-40DC-4A8E-BA46-AEA3EC60E66E}" srcOrd="3" destOrd="0" presId="urn:microsoft.com/office/officeart/2018/2/layout/IconVerticalSolidList"/>
    <dgm:cxn modelId="{C2158389-6E50-4BF3-8468-68428EB3873B}" type="presParOf" srcId="{5612728A-1DC5-4739-A841-64FD051BD6B7}" destId="{1BA2B3E7-2535-41C4-ADD2-526D83997AC1}" srcOrd="4" destOrd="0" presId="urn:microsoft.com/office/officeart/2018/2/layout/IconVerticalSolidList"/>
    <dgm:cxn modelId="{798A7E3E-B4EA-4E9D-A8A2-C8A4E1B7D802}" type="presParOf" srcId="{1BA2B3E7-2535-41C4-ADD2-526D83997AC1}" destId="{ACB5B7DD-BD11-47A7-B98D-104917E35047}" srcOrd="0" destOrd="0" presId="urn:microsoft.com/office/officeart/2018/2/layout/IconVerticalSolidList"/>
    <dgm:cxn modelId="{4BA87ABF-D9DC-4D9F-B807-7148BFEB82FF}" type="presParOf" srcId="{1BA2B3E7-2535-41C4-ADD2-526D83997AC1}" destId="{A37F7892-AA4E-4FD6-8828-31EDE7F6E2F8}" srcOrd="1" destOrd="0" presId="urn:microsoft.com/office/officeart/2018/2/layout/IconVerticalSolidList"/>
    <dgm:cxn modelId="{9B32BE95-2F27-422B-9F5F-128F98B417A5}" type="presParOf" srcId="{1BA2B3E7-2535-41C4-ADD2-526D83997AC1}" destId="{72FAEB26-3627-4133-8D31-D62DFE68AB27}" srcOrd="2" destOrd="0" presId="urn:microsoft.com/office/officeart/2018/2/layout/IconVerticalSolidList"/>
    <dgm:cxn modelId="{CAD73BAD-41FB-41F0-BBF8-6A1CEFCA91E5}" type="presParOf" srcId="{1BA2B3E7-2535-41C4-ADD2-526D83997AC1}" destId="{186EBFFF-190E-446B-8CD7-193483866C90}" srcOrd="3" destOrd="0" presId="urn:microsoft.com/office/officeart/2018/2/layout/IconVerticalSolidList"/>
    <dgm:cxn modelId="{A2A6F5C5-5B5E-4BA8-ACA6-2FFA344F6170}" type="presParOf" srcId="{5612728A-1DC5-4739-A841-64FD051BD6B7}" destId="{87142FEE-473E-436F-85FC-306A80726B5B}" srcOrd="5" destOrd="0" presId="urn:microsoft.com/office/officeart/2018/2/layout/IconVerticalSolidList"/>
    <dgm:cxn modelId="{C1CD1D0F-B74D-453B-B1D7-A467CDBCFB4B}" type="presParOf" srcId="{5612728A-1DC5-4739-A841-64FD051BD6B7}" destId="{E6496F1E-CF4B-4583-8B4D-7BDEDAA59BFD}" srcOrd="6" destOrd="0" presId="urn:microsoft.com/office/officeart/2018/2/layout/IconVerticalSolidList"/>
    <dgm:cxn modelId="{398A4F9E-906B-46A8-860C-8B3270C4CE49}" type="presParOf" srcId="{E6496F1E-CF4B-4583-8B4D-7BDEDAA59BFD}" destId="{F9710CB1-E82C-4702-BF5B-87CEF0844258}" srcOrd="0" destOrd="0" presId="urn:microsoft.com/office/officeart/2018/2/layout/IconVerticalSolidList"/>
    <dgm:cxn modelId="{93085C4D-7DE3-4E27-9C00-D1C281D5FB5B}" type="presParOf" srcId="{E6496F1E-CF4B-4583-8B4D-7BDEDAA59BFD}" destId="{CC58CFB1-5D75-4387-9070-920776CB01E8}" srcOrd="1" destOrd="0" presId="urn:microsoft.com/office/officeart/2018/2/layout/IconVerticalSolidList"/>
    <dgm:cxn modelId="{2188E56E-2E28-41E6-9E53-DCF0C907FEDE}" type="presParOf" srcId="{E6496F1E-CF4B-4583-8B4D-7BDEDAA59BFD}" destId="{97EBEB28-9137-4364-A6A5-B727870E51EA}" srcOrd="2" destOrd="0" presId="urn:microsoft.com/office/officeart/2018/2/layout/IconVerticalSolidList"/>
    <dgm:cxn modelId="{F01F5FC5-7DEE-474D-8239-63364F0BDD16}" type="presParOf" srcId="{E6496F1E-CF4B-4583-8B4D-7BDEDAA59BFD}" destId="{A7E0B76A-69A1-464A-AE82-ECA2791B92F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4AA22E-59D7-4726-AF9C-668D871E18A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D7071C0-B8F2-402B-869F-73379F6E726B}">
      <dgm:prSet/>
      <dgm:spPr/>
      <dgm:t>
        <a:bodyPr/>
        <a:lstStyle/>
        <a:p>
          <a:r>
            <a:rPr lang="en-US" b="0" i="0"/>
            <a:t>My students know that I love them and we value our relationship</a:t>
          </a:r>
          <a:endParaRPr lang="en-US"/>
        </a:p>
      </dgm:t>
    </dgm:pt>
    <dgm:pt modelId="{ED75DB07-1EE0-4BE5-9ACE-34FC1C80E5C7}" type="parTrans" cxnId="{0B3DC1D6-3DF3-4322-B993-5096E4DCB865}">
      <dgm:prSet/>
      <dgm:spPr/>
      <dgm:t>
        <a:bodyPr/>
        <a:lstStyle/>
        <a:p>
          <a:endParaRPr lang="en-US"/>
        </a:p>
      </dgm:t>
    </dgm:pt>
    <dgm:pt modelId="{96611634-3171-489E-8A8C-39CA189EA65C}" type="sibTrans" cxnId="{0B3DC1D6-3DF3-4322-B993-5096E4DCB865}">
      <dgm:prSet/>
      <dgm:spPr/>
      <dgm:t>
        <a:bodyPr/>
        <a:lstStyle/>
        <a:p>
          <a:endParaRPr lang="en-US"/>
        </a:p>
      </dgm:t>
    </dgm:pt>
    <dgm:pt modelId="{60610B90-4804-4AB7-8414-15A256021218}">
      <dgm:prSet/>
      <dgm:spPr/>
      <dgm:t>
        <a:bodyPr/>
        <a:lstStyle/>
        <a:p>
          <a:r>
            <a:rPr lang="en-US" b="0" i="0"/>
            <a:t>I believe that they are all artists and they believe it too</a:t>
          </a:r>
          <a:endParaRPr lang="en-US"/>
        </a:p>
      </dgm:t>
    </dgm:pt>
    <dgm:pt modelId="{2BE35E45-1556-4B84-80C3-30E39CA2586B}" type="parTrans" cxnId="{4BC5FAE2-8F3E-4DAD-927E-6885FD61B983}">
      <dgm:prSet/>
      <dgm:spPr/>
      <dgm:t>
        <a:bodyPr/>
        <a:lstStyle/>
        <a:p>
          <a:endParaRPr lang="en-US"/>
        </a:p>
      </dgm:t>
    </dgm:pt>
    <dgm:pt modelId="{AF2DA7C8-67CE-4222-9E72-BBD3E46B103C}" type="sibTrans" cxnId="{4BC5FAE2-8F3E-4DAD-927E-6885FD61B983}">
      <dgm:prSet/>
      <dgm:spPr/>
      <dgm:t>
        <a:bodyPr/>
        <a:lstStyle/>
        <a:p>
          <a:endParaRPr lang="en-US"/>
        </a:p>
      </dgm:t>
    </dgm:pt>
    <dgm:pt modelId="{66615CAD-A91E-4821-9367-F5B69AA611BA}">
      <dgm:prSet/>
      <dgm:spPr/>
      <dgm:t>
        <a:bodyPr/>
        <a:lstStyle/>
        <a:p>
          <a:r>
            <a:rPr lang="en-US" b="0" i="0"/>
            <a:t>I communicate to my students that I love them no matter what</a:t>
          </a:r>
          <a:endParaRPr lang="en-US"/>
        </a:p>
      </dgm:t>
    </dgm:pt>
    <dgm:pt modelId="{84E2D9BB-1CC5-420B-B674-509A1BEE9826}" type="parTrans" cxnId="{67962B4B-12BF-4B16-817A-025235B2D566}">
      <dgm:prSet/>
      <dgm:spPr/>
      <dgm:t>
        <a:bodyPr/>
        <a:lstStyle/>
        <a:p>
          <a:endParaRPr lang="en-US"/>
        </a:p>
      </dgm:t>
    </dgm:pt>
    <dgm:pt modelId="{F3A67B40-90B6-4B0E-9A20-1D4477D533EB}" type="sibTrans" cxnId="{67962B4B-12BF-4B16-817A-025235B2D566}">
      <dgm:prSet/>
      <dgm:spPr/>
      <dgm:t>
        <a:bodyPr/>
        <a:lstStyle/>
        <a:p>
          <a:endParaRPr lang="en-US"/>
        </a:p>
      </dgm:t>
    </dgm:pt>
    <dgm:pt modelId="{900C9C86-9665-40E4-A5DA-19108EB99121}">
      <dgm:prSet/>
      <dgm:spPr/>
      <dgm:t>
        <a:bodyPr/>
        <a:lstStyle/>
        <a:p>
          <a:r>
            <a:rPr lang="en-US" b="0" i="0"/>
            <a:t>I motivate them by reinforcing that arists are not perfect, they always do their best and that</a:t>
          </a:r>
          <a:r>
            <a:rPr lang="uk-UA" b="0" i="0"/>
            <a:t>’</a:t>
          </a:r>
          <a:r>
            <a:rPr lang="en-US" b="0" i="0"/>
            <a:t>s what I expect</a:t>
          </a:r>
          <a:endParaRPr lang="en-US"/>
        </a:p>
      </dgm:t>
    </dgm:pt>
    <dgm:pt modelId="{43017DA3-C7CA-4C3E-9018-A402A7A4D5E3}" type="parTrans" cxnId="{56D9553F-00AB-4EC5-B91F-CCFC7E534D9A}">
      <dgm:prSet/>
      <dgm:spPr/>
      <dgm:t>
        <a:bodyPr/>
        <a:lstStyle/>
        <a:p>
          <a:endParaRPr lang="en-US"/>
        </a:p>
      </dgm:t>
    </dgm:pt>
    <dgm:pt modelId="{ED72EA78-2800-4B2E-A474-EEDC204A6708}" type="sibTrans" cxnId="{56D9553F-00AB-4EC5-B91F-CCFC7E534D9A}">
      <dgm:prSet/>
      <dgm:spPr/>
      <dgm:t>
        <a:bodyPr/>
        <a:lstStyle/>
        <a:p>
          <a:endParaRPr lang="en-US"/>
        </a:p>
      </dgm:t>
    </dgm:pt>
    <dgm:pt modelId="{2FE8496E-EFB2-4A3F-8A54-837BE6E47B8D}">
      <dgm:prSet/>
      <dgm:spPr/>
      <dgm:t>
        <a:bodyPr/>
        <a:lstStyle/>
        <a:p>
          <a:r>
            <a:rPr lang="en-US" b="0" i="0"/>
            <a:t>I redirect students by asking them what is the right thing to do, a method I learned from Love and Logic</a:t>
          </a:r>
          <a:endParaRPr lang="en-US"/>
        </a:p>
      </dgm:t>
    </dgm:pt>
    <dgm:pt modelId="{1BCDF966-DCBE-4985-9254-FC5BFA6B29B3}" type="parTrans" cxnId="{EBDFD12F-21A6-4B47-AE8E-6818A591A035}">
      <dgm:prSet/>
      <dgm:spPr/>
      <dgm:t>
        <a:bodyPr/>
        <a:lstStyle/>
        <a:p>
          <a:endParaRPr lang="en-US"/>
        </a:p>
      </dgm:t>
    </dgm:pt>
    <dgm:pt modelId="{1D65C66D-6282-4A1F-BCE1-6853AABC9CAF}" type="sibTrans" cxnId="{EBDFD12F-21A6-4B47-AE8E-6818A591A035}">
      <dgm:prSet/>
      <dgm:spPr/>
      <dgm:t>
        <a:bodyPr/>
        <a:lstStyle/>
        <a:p>
          <a:endParaRPr lang="en-US"/>
        </a:p>
      </dgm:t>
    </dgm:pt>
    <dgm:pt modelId="{977CCA97-23BE-4A2A-BD26-763273F9FA69}" type="pres">
      <dgm:prSet presAssocID="{704AA22E-59D7-4726-AF9C-668D871E18A3}" presName="root" presStyleCnt="0">
        <dgm:presLayoutVars>
          <dgm:dir/>
          <dgm:resizeHandles val="exact"/>
        </dgm:presLayoutVars>
      </dgm:prSet>
      <dgm:spPr/>
    </dgm:pt>
    <dgm:pt modelId="{377104E0-3374-4EBD-98E6-1B6B0A1C3021}" type="pres">
      <dgm:prSet presAssocID="{DD7071C0-B8F2-402B-869F-73379F6E726B}" presName="compNode" presStyleCnt="0"/>
      <dgm:spPr/>
    </dgm:pt>
    <dgm:pt modelId="{FD175B75-9BCE-445F-87A1-4C6A64E42D67}" type="pres">
      <dgm:prSet presAssocID="{DD7071C0-B8F2-402B-869F-73379F6E726B}" presName="bgRect" presStyleLbl="bgShp" presStyleIdx="0" presStyleCnt="5"/>
      <dgm:spPr/>
    </dgm:pt>
    <dgm:pt modelId="{8D5F29D5-817D-4D67-BB8C-012E364015F4}" type="pres">
      <dgm:prSet presAssocID="{DD7071C0-B8F2-402B-869F-73379F6E726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073E582C-CA31-4AF5-AD36-A70534A00083}" type="pres">
      <dgm:prSet presAssocID="{DD7071C0-B8F2-402B-869F-73379F6E726B}" presName="spaceRect" presStyleCnt="0"/>
      <dgm:spPr/>
    </dgm:pt>
    <dgm:pt modelId="{E971332E-BADE-4F38-9248-36A25DE497A8}" type="pres">
      <dgm:prSet presAssocID="{DD7071C0-B8F2-402B-869F-73379F6E726B}" presName="parTx" presStyleLbl="revTx" presStyleIdx="0" presStyleCnt="5">
        <dgm:presLayoutVars>
          <dgm:chMax val="0"/>
          <dgm:chPref val="0"/>
        </dgm:presLayoutVars>
      </dgm:prSet>
      <dgm:spPr/>
    </dgm:pt>
    <dgm:pt modelId="{6D166829-3163-4F92-831C-918E6FB1EF27}" type="pres">
      <dgm:prSet presAssocID="{96611634-3171-489E-8A8C-39CA189EA65C}" presName="sibTrans" presStyleCnt="0"/>
      <dgm:spPr/>
    </dgm:pt>
    <dgm:pt modelId="{BA5DD42A-41A3-4D02-B01D-18A0C084A2B1}" type="pres">
      <dgm:prSet presAssocID="{60610B90-4804-4AB7-8414-15A256021218}" presName="compNode" presStyleCnt="0"/>
      <dgm:spPr/>
    </dgm:pt>
    <dgm:pt modelId="{65E75AE0-8B33-4CC1-9407-E835028E0B8D}" type="pres">
      <dgm:prSet presAssocID="{60610B90-4804-4AB7-8414-15A256021218}" presName="bgRect" presStyleLbl="bgShp" presStyleIdx="1" presStyleCnt="5"/>
      <dgm:spPr/>
    </dgm:pt>
    <dgm:pt modelId="{5289364E-275C-4EDF-87FC-80FB3D3C0705}" type="pres">
      <dgm:prSet presAssocID="{60610B90-4804-4AB7-8414-15A25602121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um Set"/>
        </a:ext>
      </dgm:extLst>
    </dgm:pt>
    <dgm:pt modelId="{DFAD6393-5335-4C42-824C-E2448CD2B67F}" type="pres">
      <dgm:prSet presAssocID="{60610B90-4804-4AB7-8414-15A256021218}" presName="spaceRect" presStyleCnt="0"/>
      <dgm:spPr/>
    </dgm:pt>
    <dgm:pt modelId="{A70B4D63-533C-44B6-901E-1D9CBFC121F2}" type="pres">
      <dgm:prSet presAssocID="{60610B90-4804-4AB7-8414-15A256021218}" presName="parTx" presStyleLbl="revTx" presStyleIdx="1" presStyleCnt="5">
        <dgm:presLayoutVars>
          <dgm:chMax val="0"/>
          <dgm:chPref val="0"/>
        </dgm:presLayoutVars>
      </dgm:prSet>
      <dgm:spPr/>
    </dgm:pt>
    <dgm:pt modelId="{08099F06-4D87-4427-87CF-AD54DA803F72}" type="pres">
      <dgm:prSet presAssocID="{AF2DA7C8-67CE-4222-9E72-BBD3E46B103C}" presName="sibTrans" presStyleCnt="0"/>
      <dgm:spPr/>
    </dgm:pt>
    <dgm:pt modelId="{DD30C8CE-BCB6-483E-91BD-EB236EA26B7C}" type="pres">
      <dgm:prSet presAssocID="{66615CAD-A91E-4821-9367-F5B69AA611BA}" presName="compNode" presStyleCnt="0"/>
      <dgm:spPr/>
    </dgm:pt>
    <dgm:pt modelId="{2A475989-DB51-4994-B8DC-35D22394F0D6}" type="pres">
      <dgm:prSet presAssocID="{66615CAD-A91E-4821-9367-F5B69AA611BA}" presName="bgRect" presStyleLbl="bgShp" presStyleIdx="2" presStyleCnt="5"/>
      <dgm:spPr/>
    </dgm:pt>
    <dgm:pt modelId="{1E208C97-F2D9-4615-B0BC-D7ECC4CF8873}" type="pres">
      <dgm:prSet presAssocID="{66615CAD-A91E-4821-9367-F5B69AA611B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ve Letter"/>
        </a:ext>
      </dgm:extLst>
    </dgm:pt>
    <dgm:pt modelId="{72F7353A-7914-4ACC-A5BC-0FC06D50B6C1}" type="pres">
      <dgm:prSet presAssocID="{66615CAD-A91E-4821-9367-F5B69AA611BA}" presName="spaceRect" presStyleCnt="0"/>
      <dgm:spPr/>
    </dgm:pt>
    <dgm:pt modelId="{5108D296-FBF6-4335-9587-B6BEE9CD5DBB}" type="pres">
      <dgm:prSet presAssocID="{66615CAD-A91E-4821-9367-F5B69AA611BA}" presName="parTx" presStyleLbl="revTx" presStyleIdx="2" presStyleCnt="5">
        <dgm:presLayoutVars>
          <dgm:chMax val="0"/>
          <dgm:chPref val="0"/>
        </dgm:presLayoutVars>
      </dgm:prSet>
      <dgm:spPr/>
    </dgm:pt>
    <dgm:pt modelId="{1533DC77-15D7-4CEF-8559-7BCDBF5A6F93}" type="pres">
      <dgm:prSet presAssocID="{F3A67B40-90B6-4B0E-9A20-1D4477D533EB}" presName="sibTrans" presStyleCnt="0"/>
      <dgm:spPr/>
    </dgm:pt>
    <dgm:pt modelId="{97AA4D31-63B6-4B2C-999B-B02E314C8C0D}" type="pres">
      <dgm:prSet presAssocID="{900C9C86-9665-40E4-A5DA-19108EB99121}" presName="compNode" presStyleCnt="0"/>
      <dgm:spPr/>
    </dgm:pt>
    <dgm:pt modelId="{E2B59834-46E0-411A-BC49-5A6880AA4CA3}" type="pres">
      <dgm:prSet presAssocID="{900C9C86-9665-40E4-A5DA-19108EB99121}" presName="bgRect" presStyleLbl="bgShp" presStyleIdx="3" presStyleCnt="5"/>
      <dgm:spPr/>
    </dgm:pt>
    <dgm:pt modelId="{707BDA49-D4C6-4549-874F-4712082B1F6B}" type="pres">
      <dgm:prSet presAssocID="{900C9C86-9665-40E4-A5DA-19108EB9912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Success"/>
        </a:ext>
      </dgm:extLst>
    </dgm:pt>
    <dgm:pt modelId="{57984724-CEC4-4FD5-BCB0-041B9AFCCDFC}" type="pres">
      <dgm:prSet presAssocID="{900C9C86-9665-40E4-A5DA-19108EB99121}" presName="spaceRect" presStyleCnt="0"/>
      <dgm:spPr/>
    </dgm:pt>
    <dgm:pt modelId="{C2ED6D59-9CF3-4E9D-8F01-5DEFBCC50905}" type="pres">
      <dgm:prSet presAssocID="{900C9C86-9665-40E4-A5DA-19108EB99121}" presName="parTx" presStyleLbl="revTx" presStyleIdx="3" presStyleCnt="5">
        <dgm:presLayoutVars>
          <dgm:chMax val="0"/>
          <dgm:chPref val="0"/>
        </dgm:presLayoutVars>
      </dgm:prSet>
      <dgm:spPr/>
    </dgm:pt>
    <dgm:pt modelId="{44E41B92-7BB1-4F78-A4E5-3BAB20C0E9B2}" type="pres">
      <dgm:prSet presAssocID="{ED72EA78-2800-4B2E-A474-EEDC204A6708}" presName="sibTrans" presStyleCnt="0"/>
      <dgm:spPr/>
    </dgm:pt>
    <dgm:pt modelId="{0FD12E0D-6795-4E55-BFF5-CD92694D6823}" type="pres">
      <dgm:prSet presAssocID="{2FE8496E-EFB2-4A3F-8A54-837BE6E47B8D}" presName="compNode" presStyleCnt="0"/>
      <dgm:spPr/>
    </dgm:pt>
    <dgm:pt modelId="{BAB0C345-1CE6-47A1-A05D-CF8908F18A99}" type="pres">
      <dgm:prSet presAssocID="{2FE8496E-EFB2-4A3F-8A54-837BE6E47B8D}" presName="bgRect" presStyleLbl="bgShp" presStyleIdx="4" presStyleCnt="5"/>
      <dgm:spPr/>
    </dgm:pt>
    <dgm:pt modelId="{68700A1A-78E0-4281-946B-1BEB4B9A3C59}" type="pres">
      <dgm:prSet presAssocID="{2FE8496E-EFB2-4A3F-8A54-837BE6E47B8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ed"/>
        </a:ext>
      </dgm:extLst>
    </dgm:pt>
    <dgm:pt modelId="{E0D8537E-8566-4E4D-832F-82921A815EE5}" type="pres">
      <dgm:prSet presAssocID="{2FE8496E-EFB2-4A3F-8A54-837BE6E47B8D}" presName="spaceRect" presStyleCnt="0"/>
      <dgm:spPr/>
    </dgm:pt>
    <dgm:pt modelId="{7350B98C-68D2-44FD-83E6-31E5EE84FAD5}" type="pres">
      <dgm:prSet presAssocID="{2FE8496E-EFB2-4A3F-8A54-837BE6E47B8D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6C3E870C-EAA4-40FD-935E-2432AC435D9A}" type="presOf" srcId="{66615CAD-A91E-4821-9367-F5B69AA611BA}" destId="{5108D296-FBF6-4335-9587-B6BEE9CD5DBB}" srcOrd="0" destOrd="0" presId="urn:microsoft.com/office/officeart/2018/2/layout/IconVerticalSolidList"/>
    <dgm:cxn modelId="{1B68DA1D-D9F0-4FDE-9BA9-51548895FDB9}" type="presOf" srcId="{900C9C86-9665-40E4-A5DA-19108EB99121}" destId="{C2ED6D59-9CF3-4E9D-8F01-5DEFBCC50905}" srcOrd="0" destOrd="0" presId="urn:microsoft.com/office/officeart/2018/2/layout/IconVerticalSolidList"/>
    <dgm:cxn modelId="{2CC2E91D-9002-40A2-9205-716F40ACAD0C}" type="presOf" srcId="{2FE8496E-EFB2-4A3F-8A54-837BE6E47B8D}" destId="{7350B98C-68D2-44FD-83E6-31E5EE84FAD5}" srcOrd="0" destOrd="0" presId="urn:microsoft.com/office/officeart/2018/2/layout/IconVerticalSolidList"/>
    <dgm:cxn modelId="{EBDFD12F-21A6-4B47-AE8E-6818A591A035}" srcId="{704AA22E-59D7-4726-AF9C-668D871E18A3}" destId="{2FE8496E-EFB2-4A3F-8A54-837BE6E47B8D}" srcOrd="4" destOrd="0" parTransId="{1BCDF966-DCBE-4985-9254-FC5BFA6B29B3}" sibTransId="{1D65C66D-6282-4A1F-BCE1-6853AABC9CAF}"/>
    <dgm:cxn modelId="{56D9553F-00AB-4EC5-B91F-CCFC7E534D9A}" srcId="{704AA22E-59D7-4726-AF9C-668D871E18A3}" destId="{900C9C86-9665-40E4-A5DA-19108EB99121}" srcOrd="3" destOrd="0" parTransId="{43017DA3-C7CA-4C3E-9018-A402A7A4D5E3}" sibTransId="{ED72EA78-2800-4B2E-A474-EEDC204A6708}"/>
    <dgm:cxn modelId="{67962B4B-12BF-4B16-817A-025235B2D566}" srcId="{704AA22E-59D7-4726-AF9C-668D871E18A3}" destId="{66615CAD-A91E-4821-9367-F5B69AA611BA}" srcOrd="2" destOrd="0" parTransId="{84E2D9BB-1CC5-420B-B674-509A1BEE9826}" sibTransId="{F3A67B40-90B6-4B0E-9A20-1D4477D533EB}"/>
    <dgm:cxn modelId="{8553F6BC-8EB2-40DE-9D03-31D5F7E7175C}" type="presOf" srcId="{60610B90-4804-4AB7-8414-15A256021218}" destId="{A70B4D63-533C-44B6-901E-1D9CBFC121F2}" srcOrd="0" destOrd="0" presId="urn:microsoft.com/office/officeart/2018/2/layout/IconVerticalSolidList"/>
    <dgm:cxn modelId="{0B3DC1D6-3DF3-4322-B993-5096E4DCB865}" srcId="{704AA22E-59D7-4726-AF9C-668D871E18A3}" destId="{DD7071C0-B8F2-402B-869F-73379F6E726B}" srcOrd="0" destOrd="0" parTransId="{ED75DB07-1EE0-4BE5-9ACE-34FC1C80E5C7}" sibTransId="{96611634-3171-489E-8A8C-39CA189EA65C}"/>
    <dgm:cxn modelId="{4BC5FAE2-8F3E-4DAD-927E-6885FD61B983}" srcId="{704AA22E-59D7-4726-AF9C-668D871E18A3}" destId="{60610B90-4804-4AB7-8414-15A256021218}" srcOrd="1" destOrd="0" parTransId="{2BE35E45-1556-4B84-80C3-30E39CA2586B}" sibTransId="{AF2DA7C8-67CE-4222-9E72-BBD3E46B103C}"/>
    <dgm:cxn modelId="{017A3FEB-923B-4410-924F-38E15613DB4E}" type="presOf" srcId="{DD7071C0-B8F2-402B-869F-73379F6E726B}" destId="{E971332E-BADE-4F38-9248-36A25DE497A8}" srcOrd="0" destOrd="0" presId="urn:microsoft.com/office/officeart/2018/2/layout/IconVerticalSolidList"/>
    <dgm:cxn modelId="{09659FF8-5C44-4A57-855C-C9C540851A69}" type="presOf" srcId="{704AA22E-59D7-4726-AF9C-668D871E18A3}" destId="{977CCA97-23BE-4A2A-BD26-763273F9FA69}" srcOrd="0" destOrd="0" presId="urn:microsoft.com/office/officeart/2018/2/layout/IconVerticalSolidList"/>
    <dgm:cxn modelId="{6707CE68-C88C-43E5-87BC-40E5CB754C0C}" type="presParOf" srcId="{977CCA97-23BE-4A2A-BD26-763273F9FA69}" destId="{377104E0-3374-4EBD-98E6-1B6B0A1C3021}" srcOrd="0" destOrd="0" presId="urn:microsoft.com/office/officeart/2018/2/layout/IconVerticalSolidList"/>
    <dgm:cxn modelId="{DA8F3CB1-9E16-4DE7-837D-A6F1E4295B66}" type="presParOf" srcId="{377104E0-3374-4EBD-98E6-1B6B0A1C3021}" destId="{FD175B75-9BCE-445F-87A1-4C6A64E42D67}" srcOrd="0" destOrd="0" presId="urn:microsoft.com/office/officeart/2018/2/layout/IconVerticalSolidList"/>
    <dgm:cxn modelId="{5EF581F9-F25C-4709-8467-47351691EC14}" type="presParOf" srcId="{377104E0-3374-4EBD-98E6-1B6B0A1C3021}" destId="{8D5F29D5-817D-4D67-BB8C-012E364015F4}" srcOrd="1" destOrd="0" presId="urn:microsoft.com/office/officeart/2018/2/layout/IconVerticalSolidList"/>
    <dgm:cxn modelId="{67D9CA34-0C81-455D-945C-A1CEF31C8DE3}" type="presParOf" srcId="{377104E0-3374-4EBD-98E6-1B6B0A1C3021}" destId="{073E582C-CA31-4AF5-AD36-A70534A00083}" srcOrd="2" destOrd="0" presId="urn:microsoft.com/office/officeart/2018/2/layout/IconVerticalSolidList"/>
    <dgm:cxn modelId="{BC61D6A0-379E-42EC-B251-BD8E21CF4F27}" type="presParOf" srcId="{377104E0-3374-4EBD-98E6-1B6B0A1C3021}" destId="{E971332E-BADE-4F38-9248-36A25DE497A8}" srcOrd="3" destOrd="0" presId="urn:microsoft.com/office/officeart/2018/2/layout/IconVerticalSolidList"/>
    <dgm:cxn modelId="{DB236F16-00E4-4A53-A97C-AE546D770977}" type="presParOf" srcId="{977CCA97-23BE-4A2A-BD26-763273F9FA69}" destId="{6D166829-3163-4F92-831C-918E6FB1EF27}" srcOrd="1" destOrd="0" presId="urn:microsoft.com/office/officeart/2018/2/layout/IconVerticalSolidList"/>
    <dgm:cxn modelId="{D6121338-42D2-4B63-9361-62BB736F3401}" type="presParOf" srcId="{977CCA97-23BE-4A2A-BD26-763273F9FA69}" destId="{BA5DD42A-41A3-4D02-B01D-18A0C084A2B1}" srcOrd="2" destOrd="0" presId="urn:microsoft.com/office/officeart/2018/2/layout/IconVerticalSolidList"/>
    <dgm:cxn modelId="{6DED37DF-C104-4CF9-AE7E-D71D8E08AF14}" type="presParOf" srcId="{BA5DD42A-41A3-4D02-B01D-18A0C084A2B1}" destId="{65E75AE0-8B33-4CC1-9407-E835028E0B8D}" srcOrd="0" destOrd="0" presId="urn:microsoft.com/office/officeart/2018/2/layout/IconVerticalSolidList"/>
    <dgm:cxn modelId="{1500BE37-7EE2-47B3-8AEB-9281A2BFDA8C}" type="presParOf" srcId="{BA5DD42A-41A3-4D02-B01D-18A0C084A2B1}" destId="{5289364E-275C-4EDF-87FC-80FB3D3C0705}" srcOrd="1" destOrd="0" presId="urn:microsoft.com/office/officeart/2018/2/layout/IconVerticalSolidList"/>
    <dgm:cxn modelId="{1037AFB4-EA20-425E-9CFC-038E1CC8DA53}" type="presParOf" srcId="{BA5DD42A-41A3-4D02-B01D-18A0C084A2B1}" destId="{DFAD6393-5335-4C42-824C-E2448CD2B67F}" srcOrd="2" destOrd="0" presId="urn:microsoft.com/office/officeart/2018/2/layout/IconVerticalSolidList"/>
    <dgm:cxn modelId="{A5AEB174-BFF3-4A62-A175-638A938E0D05}" type="presParOf" srcId="{BA5DD42A-41A3-4D02-B01D-18A0C084A2B1}" destId="{A70B4D63-533C-44B6-901E-1D9CBFC121F2}" srcOrd="3" destOrd="0" presId="urn:microsoft.com/office/officeart/2018/2/layout/IconVerticalSolidList"/>
    <dgm:cxn modelId="{6D63B284-215E-4D6C-A60A-984DC25817D8}" type="presParOf" srcId="{977CCA97-23BE-4A2A-BD26-763273F9FA69}" destId="{08099F06-4D87-4427-87CF-AD54DA803F72}" srcOrd="3" destOrd="0" presId="urn:microsoft.com/office/officeart/2018/2/layout/IconVerticalSolidList"/>
    <dgm:cxn modelId="{D8A174AE-BFB3-4E35-AE90-295E4B48DC27}" type="presParOf" srcId="{977CCA97-23BE-4A2A-BD26-763273F9FA69}" destId="{DD30C8CE-BCB6-483E-91BD-EB236EA26B7C}" srcOrd="4" destOrd="0" presId="urn:microsoft.com/office/officeart/2018/2/layout/IconVerticalSolidList"/>
    <dgm:cxn modelId="{E9DAC6B3-8AF6-4611-BC1C-FDD9DA27C0DD}" type="presParOf" srcId="{DD30C8CE-BCB6-483E-91BD-EB236EA26B7C}" destId="{2A475989-DB51-4994-B8DC-35D22394F0D6}" srcOrd="0" destOrd="0" presId="urn:microsoft.com/office/officeart/2018/2/layout/IconVerticalSolidList"/>
    <dgm:cxn modelId="{5BC5592C-0F15-447F-BB80-7F02C7827116}" type="presParOf" srcId="{DD30C8CE-BCB6-483E-91BD-EB236EA26B7C}" destId="{1E208C97-F2D9-4615-B0BC-D7ECC4CF8873}" srcOrd="1" destOrd="0" presId="urn:microsoft.com/office/officeart/2018/2/layout/IconVerticalSolidList"/>
    <dgm:cxn modelId="{D6CEF8AA-C736-4D9D-944F-1DBE29FB837F}" type="presParOf" srcId="{DD30C8CE-BCB6-483E-91BD-EB236EA26B7C}" destId="{72F7353A-7914-4ACC-A5BC-0FC06D50B6C1}" srcOrd="2" destOrd="0" presId="urn:microsoft.com/office/officeart/2018/2/layout/IconVerticalSolidList"/>
    <dgm:cxn modelId="{CA726885-3AD2-4DA5-8639-D33CE762E6D3}" type="presParOf" srcId="{DD30C8CE-BCB6-483E-91BD-EB236EA26B7C}" destId="{5108D296-FBF6-4335-9587-B6BEE9CD5DBB}" srcOrd="3" destOrd="0" presId="urn:microsoft.com/office/officeart/2018/2/layout/IconVerticalSolidList"/>
    <dgm:cxn modelId="{48F52166-CD40-4C1D-BA69-06981ABA7386}" type="presParOf" srcId="{977CCA97-23BE-4A2A-BD26-763273F9FA69}" destId="{1533DC77-15D7-4CEF-8559-7BCDBF5A6F93}" srcOrd="5" destOrd="0" presId="urn:microsoft.com/office/officeart/2018/2/layout/IconVerticalSolidList"/>
    <dgm:cxn modelId="{C37D0B2A-0605-49BF-AE67-F71A6D687F63}" type="presParOf" srcId="{977CCA97-23BE-4A2A-BD26-763273F9FA69}" destId="{97AA4D31-63B6-4B2C-999B-B02E314C8C0D}" srcOrd="6" destOrd="0" presId="urn:microsoft.com/office/officeart/2018/2/layout/IconVerticalSolidList"/>
    <dgm:cxn modelId="{876546C1-2329-4DF3-A706-D2ED94176961}" type="presParOf" srcId="{97AA4D31-63B6-4B2C-999B-B02E314C8C0D}" destId="{E2B59834-46E0-411A-BC49-5A6880AA4CA3}" srcOrd="0" destOrd="0" presId="urn:microsoft.com/office/officeart/2018/2/layout/IconVerticalSolidList"/>
    <dgm:cxn modelId="{5F82CEFD-3DA0-46BB-8604-099E2EA71985}" type="presParOf" srcId="{97AA4D31-63B6-4B2C-999B-B02E314C8C0D}" destId="{707BDA49-D4C6-4549-874F-4712082B1F6B}" srcOrd="1" destOrd="0" presId="urn:microsoft.com/office/officeart/2018/2/layout/IconVerticalSolidList"/>
    <dgm:cxn modelId="{E4B8E111-C6E9-49C0-B84A-0AAAE66396F6}" type="presParOf" srcId="{97AA4D31-63B6-4B2C-999B-B02E314C8C0D}" destId="{57984724-CEC4-4FD5-BCB0-041B9AFCCDFC}" srcOrd="2" destOrd="0" presId="urn:microsoft.com/office/officeart/2018/2/layout/IconVerticalSolidList"/>
    <dgm:cxn modelId="{E0B2EAE4-1946-4A41-BFFF-FF0BA02BE8F1}" type="presParOf" srcId="{97AA4D31-63B6-4B2C-999B-B02E314C8C0D}" destId="{C2ED6D59-9CF3-4E9D-8F01-5DEFBCC50905}" srcOrd="3" destOrd="0" presId="urn:microsoft.com/office/officeart/2018/2/layout/IconVerticalSolidList"/>
    <dgm:cxn modelId="{F0F40021-B1C2-41BC-B5BE-61C7AA7018A8}" type="presParOf" srcId="{977CCA97-23BE-4A2A-BD26-763273F9FA69}" destId="{44E41B92-7BB1-4F78-A4E5-3BAB20C0E9B2}" srcOrd="7" destOrd="0" presId="urn:microsoft.com/office/officeart/2018/2/layout/IconVerticalSolidList"/>
    <dgm:cxn modelId="{9708D049-7F72-4E93-9D79-D05652493675}" type="presParOf" srcId="{977CCA97-23BE-4A2A-BD26-763273F9FA69}" destId="{0FD12E0D-6795-4E55-BFF5-CD92694D6823}" srcOrd="8" destOrd="0" presId="urn:microsoft.com/office/officeart/2018/2/layout/IconVerticalSolidList"/>
    <dgm:cxn modelId="{CF75AD5C-FFB8-44B4-81E4-3576D620D5AA}" type="presParOf" srcId="{0FD12E0D-6795-4E55-BFF5-CD92694D6823}" destId="{BAB0C345-1CE6-47A1-A05D-CF8908F18A99}" srcOrd="0" destOrd="0" presId="urn:microsoft.com/office/officeart/2018/2/layout/IconVerticalSolidList"/>
    <dgm:cxn modelId="{CA01805B-2BE4-4C66-BB5D-0FDC7A267341}" type="presParOf" srcId="{0FD12E0D-6795-4E55-BFF5-CD92694D6823}" destId="{68700A1A-78E0-4281-946B-1BEB4B9A3C59}" srcOrd="1" destOrd="0" presId="urn:microsoft.com/office/officeart/2018/2/layout/IconVerticalSolidList"/>
    <dgm:cxn modelId="{E47E0FD3-E41E-479B-8C26-5BE05A07AD87}" type="presParOf" srcId="{0FD12E0D-6795-4E55-BFF5-CD92694D6823}" destId="{E0D8537E-8566-4E4D-832F-82921A815EE5}" srcOrd="2" destOrd="0" presId="urn:microsoft.com/office/officeart/2018/2/layout/IconVerticalSolidList"/>
    <dgm:cxn modelId="{FCD96BD1-0C18-4F3A-BDCD-164DD31BD4C6}" type="presParOf" srcId="{0FD12E0D-6795-4E55-BFF5-CD92694D6823}" destId="{7350B98C-68D2-44FD-83E6-31E5EE84FAD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7212C2-A76F-4829-BD97-CEBCEFF41E23}">
      <dsp:nvSpPr>
        <dsp:cNvPr id="0" name=""/>
        <dsp:cNvSpPr/>
      </dsp:nvSpPr>
      <dsp:spPr>
        <a:xfrm>
          <a:off x="0" y="640"/>
          <a:ext cx="4793456" cy="14986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8FEB56-C669-4C85-BE8E-FAD17EC41433}">
      <dsp:nvSpPr>
        <dsp:cNvPr id="0" name=""/>
        <dsp:cNvSpPr/>
      </dsp:nvSpPr>
      <dsp:spPr>
        <a:xfrm>
          <a:off x="453352" y="337845"/>
          <a:ext cx="824278" cy="8242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AE64F1-1080-47B6-BA9E-7EC39FD37223}">
      <dsp:nvSpPr>
        <dsp:cNvPr id="0" name=""/>
        <dsp:cNvSpPr/>
      </dsp:nvSpPr>
      <dsp:spPr>
        <a:xfrm>
          <a:off x="1730984" y="640"/>
          <a:ext cx="3062471" cy="1498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611" tIns="158611" rIns="158611" bIns="1586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Ms. Jasper</a:t>
          </a:r>
          <a:endParaRPr lang="en-US" sz="2500" kern="1200"/>
        </a:p>
      </dsp:txBody>
      <dsp:txXfrm>
        <a:off x="1730984" y="640"/>
        <a:ext cx="3062471" cy="1498687"/>
      </dsp:txXfrm>
    </dsp:sp>
    <dsp:sp modelId="{FC94DF16-0172-48AD-9CA1-34DC5A8A2C35}">
      <dsp:nvSpPr>
        <dsp:cNvPr id="0" name=""/>
        <dsp:cNvSpPr/>
      </dsp:nvSpPr>
      <dsp:spPr>
        <a:xfrm>
          <a:off x="0" y="1873999"/>
          <a:ext cx="4793456" cy="14986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5010A0-7D29-44D2-AEDA-A3A1D4DA9D69}">
      <dsp:nvSpPr>
        <dsp:cNvPr id="0" name=""/>
        <dsp:cNvSpPr/>
      </dsp:nvSpPr>
      <dsp:spPr>
        <a:xfrm>
          <a:off x="453352" y="2211204"/>
          <a:ext cx="824278" cy="8242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D401D5-0F87-4ECF-952B-65B2869B2A0C}">
      <dsp:nvSpPr>
        <dsp:cNvPr id="0" name=""/>
        <dsp:cNvSpPr/>
      </dsp:nvSpPr>
      <dsp:spPr>
        <a:xfrm>
          <a:off x="1730984" y="1873999"/>
          <a:ext cx="3062471" cy="1498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611" tIns="158611" rIns="158611" bIns="1586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“Will”</a:t>
          </a:r>
          <a:endParaRPr lang="en-US" sz="2500" kern="1200"/>
        </a:p>
      </dsp:txBody>
      <dsp:txXfrm>
        <a:off x="1730984" y="1873999"/>
        <a:ext cx="3062471" cy="1498687"/>
      </dsp:txXfrm>
    </dsp:sp>
    <dsp:sp modelId="{079B6EDA-FD6D-49B8-B287-E2E38211474E}">
      <dsp:nvSpPr>
        <dsp:cNvPr id="0" name=""/>
        <dsp:cNvSpPr/>
      </dsp:nvSpPr>
      <dsp:spPr>
        <a:xfrm>
          <a:off x="0" y="3747359"/>
          <a:ext cx="4793456" cy="14986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763D80-B6ED-4690-BE6D-E2308BF089C0}">
      <dsp:nvSpPr>
        <dsp:cNvPr id="0" name=""/>
        <dsp:cNvSpPr/>
      </dsp:nvSpPr>
      <dsp:spPr>
        <a:xfrm>
          <a:off x="453352" y="4084563"/>
          <a:ext cx="824278" cy="8242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9C99CD-40BA-4694-BA2B-396E9C023ACA}">
      <dsp:nvSpPr>
        <dsp:cNvPr id="0" name=""/>
        <dsp:cNvSpPr/>
      </dsp:nvSpPr>
      <dsp:spPr>
        <a:xfrm>
          <a:off x="1730984" y="3747359"/>
          <a:ext cx="3062471" cy="1498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611" tIns="158611" rIns="158611" bIns="1586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The Art Room</a:t>
          </a:r>
          <a:endParaRPr lang="en-US" sz="2500" kern="1200"/>
        </a:p>
      </dsp:txBody>
      <dsp:txXfrm>
        <a:off x="1730984" y="3747359"/>
        <a:ext cx="3062471" cy="14986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B7EB3-CD75-4295-83B5-370878223A18}">
      <dsp:nvSpPr>
        <dsp:cNvPr id="0" name=""/>
        <dsp:cNvSpPr/>
      </dsp:nvSpPr>
      <dsp:spPr>
        <a:xfrm>
          <a:off x="0" y="97605"/>
          <a:ext cx="4793456" cy="15590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0" i="0" kern="1200"/>
            <a:t>Before</a:t>
          </a:r>
          <a:endParaRPr lang="en-US" sz="6500" kern="1200"/>
        </a:p>
      </dsp:txBody>
      <dsp:txXfrm>
        <a:off x="76105" y="173710"/>
        <a:ext cx="4641246" cy="1406815"/>
      </dsp:txXfrm>
    </dsp:sp>
    <dsp:sp modelId="{8B86ADF4-EF04-4363-AB8C-40A77AC946D4}">
      <dsp:nvSpPr>
        <dsp:cNvPr id="0" name=""/>
        <dsp:cNvSpPr/>
      </dsp:nvSpPr>
      <dsp:spPr>
        <a:xfrm>
          <a:off x="0" y="1843831"/>
          <a:ext cx="4793456" cy="1559025"/>
        </a:xfrm>
        <a:prstGeom prst="roundRect">
          <a:avLst/>
        </a:prstGeom>
        <a:solidFill>
          <a:schemeClr val="accent5">
            <a:hueOff val="1219212"/>
            <a:satOff val="-9721"/>
            <a:lumOff val="-735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0" i="0" kern="1200"/>
            <a:t>During</a:t>
          </a:r>
          <a:endParaRPr lang="en-US" sz="6500" kern="1200"/>
        </a:p>
      </dsp:txBody>
      <dsp:txXfrm>
        <a:off x="76105" y="1919936"/>
        <a:ext cx="4641246" cy="1406815"/>
      </dsp:txXfrm>
    </dsp:sp>
    <dsp:sp modelId="{97BBAD08-800F-4285-8D8E-480CD2DAB7B7}">
      <dsp:nvSpPr>
        <dsp:cNvPr id="0" name=""/>
        <dsp:cNvSpPr/>
      </dsp:nvSpPr>
      <dsp:spPr>
        <a:xfrm>
          <a:off x="0" y="3590056"/>
          <a:ext cx="4793456" cy="1559025"/>
        </a:xfrm>
        <a:prstGeom prst="roundRect">
          <a:avLst/>
        </a:prstGeom>
        <a:solidFill>
          <a:schemeClr val="accent5">
            <a:hueOff val="2438425"/>
            <a:satOff val="-19443"/>
            <a:lumOff val="-1470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0" i="0" kern="1200"/>
            <a:t>After</a:t>
          </a:r>
          <a:endParaRPr lang="en-US" sz="6500" kern="1200"/>
        </a:p>
      </dsp:txBody>
      <dsp:txXfrm>
        <a:off x="76105" y="3666161"/>
        <a:ext cx="4641246" cy="14068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C7461-155D-471B-AEF8-B8F1658E4A72}">
      <dsp:nvSpPr>
        <dsp:cNvPr id="0" name=""/>
        <dsp:cNvSpPr/>
      </dsp:nvSpPr>
      <dsp:spPr>
        <a:xfrm>
          <a:off x="0" y="1697"/>
          <a:ext cx="4793456" cy="7232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A26ABC-3B01-48C0-B5E7-4C7AB9C73879}">
      <dsp:nvSpPr>
        <dsp:cNvPr id="0" name=""/>
        <dsp:cNvSpPr/>
      </dsp:nvSpPr>
      <dsp:spPr>
        <a:xfrm>
          <a:off x="218771" y="164420"/>
          <a:ext cx="397767" cy="3977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18A22D-A500-4447-B422-4622E3E79264}">
      <dsp:nvSpPr>
        <dsp:cNvPr id="0" name=""/>
        <dsp:cNvSpPr/>
      </dsp:nvSpPr>
      <dsp:spPr>
        <a:xfrm>
          <a:off x="835310" y="1697"/>
          <a:ext cx="3958145" cy="723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0" tIns="76540" rIns="76540" bIns="765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/>
            <a:t>Will suddenly started becoming very defiant with teachers</a:t>
          </a:r>
          <a:endParaRPr lang="en-US" sz="1400" kern="1200"/>
        </a:p>
      </dsp:txBody>
      <dsp:txXfrm>
        <a:off x="835310" y="1697"/>
        <a:ext cx="3958145" cy="723212"/>
      </dsp:txXfrm>
    </dsp:sp>
    <dsp:sp modelId="{61BCEEEF-8D3B-4E18-AE4D-D8C87FF565B3}">
      <dsp:nvSpPr>
        <dsp:cNvPr id="0" name=""/>
        <dsp:cNvSpPr/>
      </dsp:nvSpPr>
      <dsp:spPr>
        <a:xfrm>
          <a:off x="0" y="905713"/>
          <a:ext cx="4793456" cy="7232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37DE45-93AA-4C8F-A766-45AD250B3D32}">
      <dsp:nvSpPr>
        <dsp:cNvPr id="0" name=""/>
        <dsp:cNvSpPr/>
      </dsp:nvSpPr>
      <dsp:spPr>
        <a:xfrm>
          <a:off x="218771" y="1068436"/>
          <a:ext cx="397767" cy="3977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2148F9-CD81-453F-877A-C5923EF728DA}">
      <dsp:nvSpPr>
        <dsp:cNvPr id="0" name=""/>
        <dsp:cNvSpPr/>
      </dsp:nvSpPr>
      <dsp:spPr>
        <a:xfrm>
          <a:off x="835310" y="905713"/>
          <a:ext cx="3958145" cy="723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0" tIns="76540" rIns="76540" bIns="765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Continuous arguing with students and teachers</a:t>
          </a:r>
          <a:endParaRPr lang="en-US" sz="1400" kern="1200" dirty="0"/>
        </a:p>
      </dsp:txBody>
      <dsp:txXfrm>
        <a:off x="835310" y="905713"/>
        <a:ext cx="3958145" cy="723212"/>
      </dsp:txXfrm>
    </dsp:sp>
    <dsp:sp modelId="{86B16A1A-9F00-4763-AE70-C6C262BAB3F4}">
      <dsp:nvSpPr>
        <dsp:cNvPr id="0" name=""/>
        <dsp:cNvSpPr/>
      </dsp:nvSpPr>
      <dsp:spPr>
        <a:xfrm>
          <a:off x="0" y="1809729"/>
          <a:ext cx="4793456" cy="7232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91DDF2-AA37-4CEE-9440-8C619D8E5830}">
      <dsp:nvSpPr>
        <dsp:cNvPr id="0" name=""/>
        <dsp:cNvSpPr/>
      </dsp:nvSpPr>
      <dsp:spPr>
        <a:xfrm>
          <a:off x="218771" y="1972452"/>
          <a:ext cx="397767" cy="3977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771717-D0D7-4143-9405-1C27E6259250}">
      <dsp:nvSpPr>
        <dsp:cNvPr id="0" name=""/>
        <dsp:cNvSpPr/>
      </dsp:nvSpPr>
      <dsp:spPr>
        <a:xfrm>
          <a:off x="835310" y="1809729"/>
          <a:ext cx="3958145" cy="723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0" tIns="76540" rIns="76540" bIns="765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/>
            <a:t>Damaging materials in art class</a:t>
          </a:r>
          <a:endParaRPr lang="en-US" sz="1400" kern="1200"/>
        </a:p>
      </dsp:txBody>
      <dsp:txXfrm>
        <a:off x="835310" y="1809729"/>
        <a:ext cx="3958145" cy="723212"/>
      </dsp:txXfrm>
    </dsp:sp>
    <dsp:sp modelId="{9847B2CC-9B52-4409-A140-2926995CC15B}">
      <dsp:nvSpPr>
        <dsp:cNvPr id="0" name=""/>
        <dsp:cNvSpPr/>
      </dsp:nvSpPr>
      <dsp:spPr>
        <a:xfrm>
          <a:off x="0" y="2713745"/>
          <a:ext cx="4793456" cy="72321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40C744-703F-4E2C-BD84-40BB0C2ADF9D}">
      <dsp:nvSpPr>
        <dsp:cNvPr id="0" name=""/>
        <dsp:cNvSpPr/>
      </dsp:nvSpPr>
      <dsp:spPr>
        <a:xfrm>
          <a:off x="218771" y="2876467"/>
          <a:ext cx="397767" cy="39776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503B69-1367-45FA-9282-7B49B202CF19}">
      <dsp:nvSpPr>
        <dsp:cNvPr id="0" name=""/>
        <dsp:cNvSpPr/>
      </dsp:nvSpPr>
      <dsp:spPr>
        <a:xfrm>
          <a:off x="835310" y="2713745"/>
          <a:ext cx="3958145" cy="723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0" tIns="76540" rIns="76540" bIns="765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/>
            <a:t>Ended up with administration almost every art class period</a:t>
          </a:r>
          <a:endParaRPr lang="en-US" sz="1400" kern="1200"/>
        </a:p>
      </dsp:txBody>
      <dsp:txXfrm>
        <a:off x="835310" y="2713745"/>
        <a:ext cx="3958145" cy="723212"/>
      </dsp:txXfrm>
    </dsp:sp>
    <dsp:sp modelId="{0B1CF78D-C391-4782-86E0-7A667BDD352E}">
      <dsp:nvSpPr>
        <dsp:cNvPr id="0" name=""/>
        <dsp:cNvSpPr/>
      </dsp:nvSpPr>
      <dsp:spPr>
        <a:xfrm>
          <a:off x="0" y="3617761"/>
          <a:ext cx="4793456" cy="72321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EE4E57-3587-4E5E-8A00-4C2C5675DE29}">
      <dsp:nvSpPr>
        <dsp:cNvPr id="0" name=""/>
        <dsp:cNvSpPr/>
      </dsp:nvSpPr>
      <dsp:spPr>
        <a:xfrm>
          <a:off x="218771" y="3780483"/>
          <a:ext cx="397767" cy="39776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6E0F84-18F0-481B-9970-68528E7F930C}">
      <dsp:nvSpPr>
        <dsp:cNvPr id="0" name=""/>
        <dsp:cNvSpPr/>
      </dsp:nvSpPr>
      <dsp:spPr>
        <a:xfrm>
          <a:off x="835310" y="3617761"/>
          <a:ext cx="3958145" cy="723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0" tIns="76540" rIns="76540" bIns="765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/>
            <a:t>Could not call father because father would escalate situation and blame teachers</a:t>
          </a:r>
          <a:endParaRPr lang="en-US" sz="1400" kern="1200"/>
        </a:p>
      </dsp:txBody>
      <dsp:txXfrm>
        <a:off x="835310" y="3617761"/>
        <a:ext cx="3958145" cy="723212"/>
      </dsp:txXfrm>
    </dsp:sp>
    <dsp:sp modelId="{124D62C0-BD99-41D9-A1FE-1C9C65D9F801}">
      <dsp:nvSpPr>
        <dsp:cNvPr id="0" name=""/>
        <dsp:cNvSpPr/>
      </dsp:nvSpPr>
      <dsp:spPr>
        <a:xfrm>
          <a:off x="0" y="4521777"/>
          <a:ext cx="4793456" cy="7232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A56D21-9F88-4E8B-9CAB-E6F4162576FB}">
      <dsp:nvSpPr>
        <dsp:cNvPr id="0" name=""/>
        <dsp:cNvSpPr/>
      </dsp:nvSpPr>
      <dsp:spPr>
        <a:xfrm>
          <a:off x="218771" y="4684499"/>
          <a:ext cx="397767" cy="39776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03A3E-2D11-48F7-BEF1-293B2AE30C4E}">
      <dsp:nvSpPr>
        <dsp:cNvPr id="0" name=""/>
        <dsp:cNvSpPr/>
      </dsp:nvSpPr>
      <dsp:spPr>
        <a:xfrm>
          <a:off x="835310" y="4521777"/>
          <a:ext cx="3958145" cy="723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0" tIns="76540" rIns="76540" bIns="765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/>
            <a:t>Ms. Jasper continuously fussing to get Will to behave in art class</a:t>
          </a:r>
          <a:endParaRPr lang="en-US" sz="1400" kern="1200"/>
        </a:p>
      </dsp:txBody>
      <dsp:txXfrm>
        <a:off x="835310" y="4521777"/>
        <a:ext cx="3958145" cy="7232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CAA530-236B-4629-8303-AF07427250B9}">
      <dsp:nvSpPr>
        <dsp:cNvPr id="0" name=""/>
        <dsp:cNvSpPr/>
      </dsp:nvSpPr>
      <dsp:spPr>
        <a:xfrm>
          <a:off x="0" y="783113"/>
          <a:ext cx="4793456" cy="6715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/>
            <a:t>Joint productive activity</a:t>
          </a:r>
          <a:endParaRPr lang="en-US" sz="2800" kern="1200"/>
        </a:p>
      </dsp:txBody>
      <dsp:txXfrm>
        <a:off x="32784" y="815897"/>
        <a:ext cx="4727888" cy="606012"/>
      </dsp:txXfrm>
    </dsp:sp>
    <dsp:sp modelId="{873E6CB3-49F3-41C4-B40C-EFBCD0F61AB6}">
      <dsp:nvSpPr>
        <dsp:cNvPr id="0" name=""/>
        <dsp:cNvSpPr/>
      </dsp:nvSpPr>
      <dsp:spPr>
        <a:xfrm>
          <a:off x="0" y="1535333"/>
          <a:ext cx="4793456" cy="671580"/>
        </a:xfrm>
        <a:prstGeom prst="roundRect">
          <a:avLst/>
        </a:prstGeom>
        <a:solidFill>
          <a:schemeClr val="accent5">
            <a:hueOff val="609606"/>
            <a:satOff val="-4861"/>
            <a:lumOff val="-367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/>
            <a:t>Language development</a:t>
          </a:r>
          <a:endParaRPr lang="en-US" sz="2800" kern="1200"/>
        </a:p>
      </dsp:txBody>
      <dsp:txXfrm>
        <a:off x="32784" y="1568117"/>
        <a:ext cx="4727888" cy="606012"/>
      </dsp:txXfrm>
    </dsp:sp>
    <dsp:sp modelId="{FA2280DC-E857-4C30-B164-631C2F6CFB16}">
      <dsp:nvSpPr>
        <dsp:cNvPr id="0" name=""/>
        <dsp:cNvSpPr/>
      </dsp:nvSpPr>
      <dsp:spPr>
        <a:xfrm>
          <a:off x="0" y="2287553"/>
          <a:ext cx="4793456" cy="671580"/>
        </a:xfrm>
        <a:prstGeom prst="roundRect">
          <a:avLst/>
        </a:prstGeom>
        <a:solidFill>
          <a:schemeClr val="accent5">
            <a:hueOff val="1219212"/>
            <a:satOff val="-9721"/>
            <a:lumOff val="-735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/>
            <a:t>Contextualization</a:t>
          </a:r>
          <a:endParaRPr lang="en-US" sz="2800" kern="1200"/>
        </a:p>
      </dsp:txBody>
      <dsp:txXfrm>
        <a:off x="32784" y="2320337"/>
        <a:ext cx="4727888" cy="606012"/>
      </dsp:txXfrm>
    </dsp:sp>
    <dsp:sp modelId="{8B849D17-B235-42C8-9AD6-3EC601998A0D}">
      <dsp:nvSpPr>
        <dsp:cNvPr id="0" name=""/>
        <dsp:cNvSpPr/>
      </dsp:nvSpPr>
      <dsp:spPr>
        <a:xfrm>
          <a:off x="0" y="3039773"/>
          <a:ext cx="4793456" cy="671580"/>
        </a:xfrm>
        <a:prstGeom prst="roundRect">
          <a:avLst/>
        </a:prstGeom>
        <a:solidFill>
          <a:schemeClr val="accent5">
            <a:hueOff val="1828819"/>
            <a:satOff val="-14582"/>
            <a:lumOff val="-1102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/>
            <a:t>Challenging activities</a:t>
          </a:r>
          <a:endParaRPr lang="en-US" sz="2800" kern="1200"/>
        </a:p>
      </dsp:txBody>
      <dsp:txXfrm>
        <a:off x="32784" y="3072557"/>
        <a:ext cx="4727888" cy="606012"/>
      </dsp:txXfrm>
    </dsp:sp>
    <dsp:sp modelId="{7BBFCF4F-C291-4360-A716-1C49B988C6D6}">
      <dsp:nvSpPr>
        <dsp:cNvPr id="0" name=""/>
        <dsp:cNvSpPr/>
      </dsp:nvSpPr>
      <dsp:spPr>
        <a:xfrm>
          <a:off x="0" y="3791993"/>
          <a:ext cx="4793456" cy="671580"/>
        </a:xfrm>
        <a:prstGeom prst="roundRect">
          <a:avLst/>
        </a:prstGeom>
        <a:solidFill>
          <a:schemeClr val="accent5">
            <a:hueOff val="2438425"/>
            <a:satOff val="-19443"/>
            <a:lumOff val="-1470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/>
            <a:t>Instructional conversation</a:t>
          </a:r>
          <a:endParaRPr lang="en-US" sz="2800" kern="1200"/>
        </a:p>
      </dsp:txBody>
      <dsp:txXfrm>
        <a:off x="32784" y="3824777"/>
        <a:ext cx="4727888" cy="6060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D866C-30D1-4838-B379-D051762126D8}">
      <dsp:nvSpPr>
        <dsp:cNvPr id="0" name=""/>
        <dsp:cNvSpPr/>
      </dsp:nvSpPr>
      <dsp:spPr>
        <a:xfrm>
          <a:off x="945543" y="1456"/>
          <a:ext cx="991845" cy="99184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F6040A-3773-4C05-8627-F3C494499C52}">
      <dsp:nvSpPr>
        <dsp:cNvPr id="0" name=""/>
        <dsp:cNvSpPr/>
      </dsp:nvSpPr>
      <dsp:spPr>
        <a:xfrm>
          <a:off x="1156920" y="212833"/>
          <a:ext cx="569091" cy="5690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766B8B-8F4E-4DCF-AF2D-E5A5BD05559C}">
      <dsp:nvSpPr>
        <dsp:cNvPr id="0" name=""/>
        <dsp:cNvSpPr/>
      </dsp:nvSpPr>
      <dsp:spPr>
        <a:xfrm>
          <a:off x="628478" y="1302237"/>
          <a:ext cx="1625976" cy="1117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0" i="0" kern="1200"/>
            <a:t>My belief is that every student has the potential for greatness as long as they have someone in their life to nurture and help that greatness grow</a:t>
          </a:r>
          <a:endParaRPr lang="en-US" sz="1100" kern="1200"/>
        </a:p>
      </dsp:txBody>
      <dsp:txXfrm>
        <a:off x="628478" y="1302237"/>
        <a:ext cx="1625976" cy="1117858"/>
      </dsp:txXfrm>
    </dsp:sp>
    <dsp:sp modelId="{0D1E9DF9-7978-47D7-912D-399642016A99}">
      <dsp:nvSpPr>
        <dsp:cNvPr id="0" name=""/>
        <dsp:cNvSpPr/>
      </dsp:nvSpPr>
      <dsp:spPr>
        <a:xfrm>
          <a:off x="2856066" y="1456"/>
          <a:ext cx="991845" cy="99184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AA3744-4DB2-4F56-B908-EFE24EABA72E}">
      <dsp:nvSpPr>
        <dsp:cNvPr id="0" name=""/>
        <dsp:cNvSpPr/>
      </dsp:nvSpPr>
      <dsp:spPr>
        <a:xfrm>
          <a:off x="3067443" y="212833"/>
          <a:ext cx="569091" cy="5690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0625B8-790E-46D3-A7E5-07B032200501}">
      <dsp:nvSpPr>
        <dsp:cNvPr id="0" name=""/>
        <dsp:cNvSpPr/>
      </dsp:nvSpPr>
      <dsp:spPr>
        <a:xfrm>
          <a:off x="2539000" y="1302237"/>
          <a:ext cx="1625976" cy="1117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0" i="0" kern="1200"/>
            <a:t>Everyone deserves to be treated with love and respect</a:t>
          </a:r>
          <a:endParaRPr lang="en-US" sz="1100" kern="1200"/>
        </a:p>
      </dsp:txBody>
      <dsp:txXfrm>
        <a:off x="2539000" y="1302237"/>
        <a:ext cx="1625976" cy="1117858"/>
      </dsp:txXfrm>
    </dsp:sp>
    <dsp:sp modelId="{F1F72488-546D-4905-9205-8237ABD931E5}">
      <dsp:nvSpPr>
        <dsp:cNvPr id="0" name=""/>
        <dsp:cNvSpPr/>
      </dsp:nvSpPr>
      <dsp:spPr>
        <a:xfrm>
          <a:off x="945543" y="2826590"/>
          <a:ext cx="991845" cy="99184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C15327-3713-49CC-BF1D-BE44EB9B445A}">
      <dsp:nvSpPr>
        <dsp:cNvPr id="0" name=""/>
        <dsp:cNvSpPr/>
      </dsp:nvSpPr>
      <dsp:spPr>
        <a:xfrm>
          <a:off x="1156920" y="3037967"/>
          <a:ext cx="569091" cy="5690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65C6D7-A216-4B1A-B560-1937048BF900}">
      <dsp:nvSpPr>
        <dsp:cNvPr id="0" name=""/>
        <dsp:cNvSpPr/>
      </dsp:nvSpPr>
      <dsp:spPr>
        <a:xfrm>
          <a:off x="628478" y="4127371"/>
          <a:ext cx="1625976" cy="1117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0" i="0" kern="1200"/>
            <a:t>Provide a loving and inviting environment</a:t>
          </a:r>
          <a:endParaRPr lang="en-US" sz="1100" kern="1200"/>
        </a:p>
      </dsp:txBody>
      <dsp:txXfrm>
        <a:off x="628478" y="4127371"/>
        <a:ext cx="1625976" cy="1117858"/>
      </dsp:txXfrm>
    </dsp:sp>
    <dsp:sp modelId="{CD9A8682-A008-4E29-AF74-1E3E58FDE003}">
      <dsp:nvSpPr>
        <dsp:cNvPr id="0" name=""/>
        <dsp:cNvSpPr/>
      </dsp:nvSpPr>
      <dsp:spPr>
        <a:xfrm>
          <a:off x="2856066" y="2826590"/>
          <a:ext cx="991845" cy="99184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D644B1-5113-4177-A1E0-A875C4BF6CF3}">
      <dsp:nvSpPr>
        <dsp:cNvPr id="0" name=""/>
        <dsp:cNvSpPr/>
      </dsp:nvSpPr>
      <dsp:spPr>
        <a:xfrm>
          <a:off x="3067443" y="3037967"/>
          <a:ext cx="569091" cy="56909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ABD0E7-E5C6-4ACF-A5B8-B28E7C095C16}">
      <dsp:nvSpPr>
        <dsp:cNvPr id="0" name=""/>
        <dsp:cNvSpPr/>
      </dsp:nvSpPr>
      <dsp:spPr>
        <a:xfrm>
          <a:off x="2539000" y="4127371"/>
          <a:ext cx="1625976" cy="1117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0" i="0" kern="1200"/>
            <a:t>Apologize when necessary</a:t>
          </a:r>
          <a:endParaRPr lang="en-US" sz="1100" kern="1200"/>
        </a:p>
      </dsp:txBody>
      <dsp:txXfrm>
        <a:off x="2539000" y="4127371"/>
        <a:ext cx="1625976" cy="11178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38A27-64EA-4B9E-BB6A-94C4E9D46C50}">
      <dsp:nvSpPr>
        <dsp:cNvPr id="0" name=""/>
        <dsp:cNvSpPr/>
      </dsp:nvSpPr>
      <dsp:spPr>
        <a:xfrm>
          <a:off x="0" y="2177"/>
          <a:ext cx="4793456" cy="11036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CCEE06-7879-4B89-8E3D-DB353F27F776}">
      <dsp:nvSpPr>
        <dsp:cNvPr id="0" name=""/>
        <dsp:cNvSpPr/>
      </dsp:nvSpPr>
      <dsp:spPr>
        <a:xfrm>
          <a:off x="333853" y="250498"/>
          <a:ext cx="607006" cy="6070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FD64E1-9BE7-42A0-9BF5-919D5FC77F9F}">
      <dsp:nvSpPr>
        <dsp:cNvPr id="0" name=""/>
        <dsp:cNvSpPr/>
      </dsp:nvSpPr>
      <dsp:spPr>
        <a:xfrm>
          <a:off x="1274714" y="2177"/>
          <a:ext cx="3518741" cy="1103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803" tIns="116803" rIns="116803" bIns="11680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Will believed that everyone was against him and that no one loved him</a:t>
          </a:r>
          <a:endParaRPr lang="en-US" sz="1900" kern="1200"/>
        </a:p>
      </dsp:txBody>
      <dsp:txXfrm>
        <a:off x="1274714" y="2177"/>
        <a:ext cx="3518741" cy="1103648"/>
      </dsp:txXfrm>
    </dsp:sp>
    <dsp:sp modelId="{F1A181F9-4747-4C73-A0C3-6C13BD085374}">
      <dsp:nvSpPr>
        <dsp:cNvPr id="0" name=""/>
        <dsp:cNvSpPr/>
      </dsp:nvSpPr>
      <dsp:spPr>
        <a:xfrm>
          <a:off x="0" y="1381738"/>
          <a:ext cx="4793456" cy="11036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2C9510-F92A-4040-A882-DC2E5D1CE814}">
      <dsp:nvSpPr>
        <dsp:cNvPr id="0" name=""/>
        <dsp:cNvSpPr/>
      </dsp:nvSpPr>
      <dsp:spPr>
        <a:xfrm>
          <a:off x="333853" y="1630059"/>
          <a:ext cx="607006" cy="6070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AB528E-8A7D-49B2-A64F-91C1CD70D171}">
      <dsp:nvSpPr>
        <dsp:cNvPr id="0" name=""/>
        <dsp:cNvSpPr/>
      </dsp:nvSpPr>
      <dsp:spPr>
        <a:xfrm>
          <a:off x="1274714" y="1381738"/>
          <a:ext cx="3518741" cy="1103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803" tIns="116803" rIns="116803" bIns="11680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He decided to act out in class for attention even if it was negative attention</a:t>
          </a:r>
          <a:endParaRPr lang="en-US" sz="1900" kern="1200"/>
        </a:p>
      </dsp:txBody>
      <dsp:txXfrm>
        <a:off x="1274714" y="1381738"/>
        <a:ext cx="3518741" cy="1103648"/>
      </dsp:txXfrm>
    </dsp:sp>
    <dsp:sp modelId="{ACB5B7DD-BD11-47A7-B98D-104917E35047}">
      <dsp:nvSpPr>
        <dsp:cNvPr id="0" name=""/>
        <dsp:cNvSpPr/>
      </dsp:nvSpPr>
      <dsp:spPr>
        <a:xfrm>
          <a:off x="0" y="2761299"/>
          <a:ext cx="4793456" cy="110364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7F7892-AA4E-4FD6-8828-31EDE7F6E2F8}">
      <dsp:nvSpPr>
        <dsp:cNvPr id="0" name=""/>
        <dsp:cNvSpPr/>
      </dsp:nvSpPr>
      <dsp:spPr>
        <a:xfrm>
          <a:off x="333853" y="3009620"/>
          <a:ext cx="607006" cy="60700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6EBFFF-190E-446B-8CD7-193483866C90}">
      <dsp:nvSpPr>
        <dsp:cNvPr id="0" name=""/>
        <dsp:cNvSpPr/>
      </dsp:nvSpPr>
      <dsp:spPr>
        <a:xfrm>
          <a:off x="1274714" y="2761299"/>
          <a:ext cx="3518741" cy="1103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803" tIns="116803" rIns="116803" bIns="11680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He felt like he was the boss</a:t>
          </a:r>
          <a:endParaRPr lang="en-US" sz="1900" kern="1200"/>
        </a:p>
      </dsp:txBody>
      <dsp:txXfrm>
        <a:off x="1274714" y="2761299"/>
        <a:ext cx="3518741" cy="1103648"/>
      </dsp:txXfrm>
    </dsp:sp>
    <dsp:sp modelId="{F9710CB1-E82C-4702-BF5B-87CEF0844258}">
      <dsp:nvSpPr>
        <dsp:cNvPr id="0" name=""/>
        <dsp:cNvSpPr/>
      </dsp:nvSpPr>
      <dsp:spPr>
        <a:xfrm>
          <a:off x="0" y="4140860"/>
          <a:ext cx="4793456" cy="110364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58CFB1-5D75-4387-9070-920776CB01E8}">
      <dsp:nvSpPr>
        <dsp:cNvPr id="0" name=""/>
        <dsp:cNvSpPr/>
      </dsp:nvSpPr>
      <dsp:spPr>
        <a:xfrm>
          <a:off x="333853" y="4389181"/>
          <a:ext cx="607006" cy="60700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E0B76A-69A1-464A-AE82-ECA2791B92F1}">
      <dsp:nvSpPr>
        <dsp:cNvPr id="0" name=""/>
        <dsp:cNvSpPr/>
      </dsp:nvSpPr>
      <dsp:spPr>
        <a:xfrm>
          <a:off x="1274714" y="4140860"/>
          <a:ext cx="3518741" cy="1103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803" tIns="116803" rIns="116803" bIns="11680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He learned that there are rules and consequences for his behaviors</a:t>
          </a:r>
          <a:endParaRPr lang="en-US" sz="1900" kern="1200"/>
        </a:p>
      </dsp:txBody>
      <dsp:txXfrm>
        <a:off x="1274714" y="4140860"/>
        <a:ext cx="3518741" cy="11036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175B75-9BCE-445F-87A1-4C6A64E42D67}">
      <dsp:nvSpPr>
        <dsp:cNvPr id="0" name=""/>
        <dsp:cNvSpPr/>
      </dsp:nvSpPr>
      <dsp:spPr>
        <a:xfrm>
          <a:off x="0" y="4098"/>
          <a:ext cx="4793456" cy="8730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5F29D5-817D-4D67-BB8C-012E364015F4}">
      <dsp:nvSpPr>
        <dsp:cNvPr id="0" name=""/>
        <dsp:cNvSpPr/>
      </dsp:nvSpPr>
      <dsp:spPr>
        <a:xfrm>
          <a:off x="264107" y="200542"/>
          <a:ext cx="480194" cy="4801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71332E-BADE-4F38-9248-36A25DE497A8}">
      <dsp:nvSpPr>
        <dsp:cNvPr id="0" name=""/>
        <dsp:cNvSpPr/>
      </dsp:nvSpPr>
      <dsp:spPr>
        <a:xfrm>
          <a:off x="1008409" y="4098"/>
          <a:ext cx="3785046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My students know that I love them and we value our relationship</a:t>
          </a:r>
          <a:endParaRPr lang="en-US" sz="1500" kern="1200"/>
        </a:p>
      </dsp:txBody>
      <dsp:txXfrm>
        <a:off x="1008409" y="4098"/>
        <a:ext cx="3785046" cy="873081"/>
      </dsp:txXfrm>
    </dsp:sp>
    <dsp:sp modelId="{65E75AE0-8B33-4CC1-9407-E835028E0B8D}">
      <dsp:nvSpPr>
        <dsp:cNvPr id="0" name=""/>
        <dsp:cNvSpPr/>
      </dsp:nvSpPr>
      <dsp:spPr>
        <a:xfrm>
          <a:off x="0" y="1095450"/>
          <a:ext cx="4793456" cy="87308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89364E-275C-4EDF-87FC-80FB3D3C0705}">
      <dsp:nvSpPr>
        <dsp:cNvPr id="0" name=""/>
        <dsp:cNvSpPr/>
      </dsp:nvSpPr>
      <dsp:spPr>
        <a:xfrm>
          <a:off x="264107" y="1291894"/>
          <a:ext cx="480194" cy="4801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0B4D63-533C-44B6-901E-1D9CBFC121F2}">
      <dsp:nvSpPr>
        <dsp:cNvPr id="0" name=""/>
        <dsp:cNvSpPr/>
      </dsp:nvSpPr>
      <dsp:spPr>
        <a:xfrm>
          <a:off x="1008409" y="1095450"/>
          <a:ext cx="3785046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I believe that they are all artists and they believe it too</a:t>
          </a:r>
          <a:endParaRPr lang="en-US" sz="1500" kern="1200"/>
        </a:p>
      </dsp:txBody>
      <dsp:txXfrm>
        <a:off x="1008409" y="1095450"/>
        <a:ext cx="3785046" cy="873081"/>
      </dsp:txXfrm>
    </dsp:sp>
    <dsp:sp modelId="{2A475989-DB51-4994-B8DC-35D22394F0D6}">
      <dsp:nvSpPr>
        <dsp:cNvPr id="0" name=""/>
        <dsp:cNvSpPr/>
      </dsp:nvSpPr>
      <dsp:spPr>
        <a:xfrm>
          <a:off x="0" y="2186802"/>
          <a:ext cx="4793456" cy="87308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08C97-F2D9-4615-B0BC-D7ECC4CF8873}">
      <dsp:nvSpPr>
        <dsp:cNvPr id="0" name=""/>
        <dsp:cNvSpPr/>
      </dsp:nvSpPr>
      <dsp:spPr>
        <a:xfrm>
          <a:off x="264107" y="2383246"/>
          <a:ext cx="480194" cy="4801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08D296-FBF6-4335-9587-B6BEE9CD5DBB}">
      <dsp:nvSpPr>
        <dsp:cNvPr id="0" name=""/>
        <dsp:cNvSpPr/>
      </dsp:nvSpPr>
      <dsp:spPr>
        <a:xfrm>
          <a:off x="1008409" y="2186802"/>
          <a:ext cx="3785046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I communicate to my students that I love them no matter what</a:t>
          </a:r>
          <a:endParaRPr lang="en-US" sz="1500" kern="1200"/>
        </a:p>
      </dsp:txBody>
      <dsp:txXfrm>
        <a:off x="1008409" y="2186802"/>
        <a:ext cx="3785046" cy="873081"/>
      </dsp:txXfrm>
    </dsp:sp>
    <dsp:sp modelId="{E2B59834-46E0-411A-BC49-5A6880AA4CA3}">
      <dsp:nvSpPr>
        <dsp:cNvPr id="0" name=""/>
        <dsp:cNvSpPr/>
      </dsp:nvSpPr>
      <dsp:spPr>
        <a:xfrm>
          <a:off x="0" y="3278154"/>
          <a:ext cx="4793456" cy="87308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7BDA49-D4C6-4549-874F-4712082B1F6B}">
      <dsp:nvSpPr>
        <dsp:cNvPr id="0" name=""/>
        <dsp:cNvSpPr/>
      </dsp:nvSpPr>
      <dsp:spPr>
        <a:xfrm>
          <a:off x="264107" y="3474597"/>
          <a:ext cx="480194" cy="48019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ED6D59-9CF3-4E9D-8F01-5DEFBCC50905}">
      <dsp:nvSpPr>
        <dsp:cNvPr id="0" name=""/>
        <dsp:cNvSpPr/>
      </dsp:nvSpPr>
      <dsp:spPr>
        <a:xfrm>
          <a:off x="1008409" y="3278154"/>
          <a:ext cx="3785046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I motivate them by reinforcing that arists are not perfect, they always do their best and that</a:t>
          </a:r>
          <a:r>
            <a:rPr lang="uk-UA" sz="1500" b="0" i="0" kern="1200"/>
            <a:t>’</a:t>
          </a:r>
          <a:r>
            <a:rPr lang="en-US" sz="1500" b="0" i="0" kern="1200"/>
            <a:t>s what I expect</a:t>
          </a:r>
          <a:endParaRPr lang="en-US" sz="1500" kern="1200"/>
        </a:p>
      </dsp:txBody>
      <dsp:txXfrm>
        <a:off x="1008409" y="3278154"/>
        <a:ext cx="3785046" cy="873081"/>
      </dsp:txXfrm>
    </dsp:sp>
    <dsp:sp modelId="{BAB0C345-1CE6-47A1-A05D-CF8908F18A99}">
      <dsp:nvSpPr>
        <dsp:cNvPr id="0" name=""/>
        <dsp:cNvSpPr/>
      </dsp:nvSpPr>
      <dsp:spPr>
        <a:xfrm>
          <a:off x="0" y="4369506"/>
          <a:ext cx="4793456" cy="87308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700A1A-78E0-4281-946B-1BEB4B9A3C59}">
      <dsp:nvSpPr>
        <dsp:cNvPr id="0" name=""/>
        <dsp:cNvSpPr/>
      </dsp:nvSpPr>
      <dsp:spPr>
        <a:xfrm>
          <a:off x="264107" y="4565949"/>
          <a:ext cx="480194" cy="48019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50B98C-68D2-44FD-83E6-31E5EE84FAD5}">
      <dsp:nvSpPr>
        <dsp:cNvPr id="0" name=""/>
        <dsp:cNvSpPr/>
      </dsp:nvSpPr>
      <dsp:spPr>
        <a:xfrm>
          <a:off x="1008409" y="4369506"/>
          <a:ext cx="3785046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I redirect students by asking them what is the right thing to do, a method I learned from Love and Logic</a:t>
          </a:r>
          <a:endParaRPr lang="en-US" sz="1500" kern="1200"/>
        </a:p>
      </dsp:txBody>
      <dsp:txXfrm>
        <a:off x="1008409" y="4369506"/>
        <a:ext cx="3785046" cy="8730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8CE235F-6871-4E44-8C16-138CE9EF797A}" type="datetimeFigureOut">
              <a:rPr lang="en-US" smtClean="0"/>
              <a:t>6/26/20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77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235F-6871-4E44-8C16-138CE9EF797A}" type="datetimeFigureOut">
              <a:rPr lang="en-US" smtClean="0"/>
              <a:t>6/26/20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D640B4C-9E81-084D-A0BC-9C7C9196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8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235F-6871-4E44-8C16-138CE9EF797A}" type="datetimeFigureOut">
              <a:rPr lang="en-US" smtClean="0"/>
              <a:t>6/26/20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D640B4C-9E81-084D-A0BC-9C7C9196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6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235F-6871-4E44-8C16-138CE9EF797A}" type="datetimeFigureOut">
              <a:rPr lang="en-US" smtClean="0"/>
              <a:t>6/26/20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D640B4C-9E81-084D-A0BC-9C7C9196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7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235F-6871-4E44-8C16-138CE9EF797A}" type="datetimeFigureOut">
              <a:rPr lang="en-US" smtClean="0"/>
              <a:t>6/26/20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D640B4C-9E81-084D-A0BC-9C7C9196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235F-6871-4E44-8C16-138CE9EF797A}" type="datetimeFigureOut">
              <a:rPr lang="en-US" smtClean="0"/>
              <a:t>6/26/20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D640B4C-9E81-084D-A0BC-9C7C9196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9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235F-6871-4E44-8C16-138CE9EF797A}" type="datetimeFigureOut">
              <a:rPr lang="en-US" smtClean="0"/>
              <a:t>6/26/20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D640B4C-9E81-084D-A0BC-9C7C9196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31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B8CE235F-6871-4E44-8C16-138CE9EF797A}" type="datetimeFigureOut">
              <a:rPr lang="en-US" smtClean="0"/>
              <a:t>6/26/20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D640B4C-9E81-084D-A0BC-9C7C9196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8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235F-6871-4E44-8C16-138CE9EF797A}" type="datetimeFigureOut">
              <a:rPr lang="en-US" smtClean="0"/>
              <a:t>6/26/20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D640B4C-9E81-084D-A0BC-9C7C9196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235F-6871-4E44-8C16-138CE9EF797A}" type="datetimeFigureOut">
              <a:rPr lang="en-US" smtClean="0"/>
              <a:t>6/26/20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9D640B4C-9E81-084D-A0BC-9C7C9196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9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235F-6871-4E44-8C16-138CE9EF797A}" type="datetimeFigureOut">
              <a:rPr lang="en-US" smtClean="0"/>
              <a:t>6/26/20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9D640B4C-9E81-084D-A0BC-9C7C9196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1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235F-6871-4E44-8C16-138CE9EF797A}" type="datetimeFigureOut">
              <a:rPr lang="en-US" smtClean="0"/>
              <a:t>6/26/20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9D640B4C-9E81-084D-A0BC-9C7C9196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235F-6871-4E44-8C16-138CE9EF797A}" type="datetimeFigureOut">
              <a:rPr lang="en-US" smtClean="0"/>
              <a:t>6/26/20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9D640B4C-9E81-084D-A0BC-9C7C9196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9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235F-6871-4E44-8C16-138CE9EF797A}" type="datetimeFigureOut">
              <a:rPr lang="en-US" smtClean="0"/>
              <a:t>6/26/20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9D640B4C-9E81-084D-A0BC-9C7C9196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4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235F-6871-4E44-8C16-138CE9EF797A}" type="datetimeFigureOut">
              <a:rPr lang="en-US" smtClean="0"/>
              <a:t>6/26/20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D640B4C-9E81-084D-A0BC-9C7C9196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3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235F-6871-4E44-8C16-138CE9EF797A}" type="datetimeFigureOut">
              <a:rPr lang="en-US" smtClean="0"/>
              <a:t>6/26/20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D640B4C-9E81-084D-A0BC-9C7C9196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8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235F-6871-4E44-8C16-138CE9EF797A}" type="datetimeFigureOut">
              <a:rPr lang="en-US" smtClean="0"/>
              <a:t>6/26/20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D640B4C-9E81-084D-A0BC-9C7C9196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4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B8CE235F-6871-4E44-8C16-138CE9EF797A}" type="datetimeFigureOut">
              <a:rPr lang="en-US" smtClean="0"/>
              <a:t>6/26/20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9D640B4C-9E81-084D-A0BC-9C7C9196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4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microsoft.com/office/2007/relationships/diagramDrawing" Target="../diagrams/drawing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microsoft.com/office/2007/relationships/diagramDrawing" Target="../diagrams/drawing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microsoft.com/office/2007/relationships/diagramDrawing" Target="../diagrams/drawing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microsoft.com/office/2007/relationships/diagramDrawing" Target="../diagrams/drawing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hyperlink" Target="https://www.jstor.org/stable/43747385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ECA4FE-7D2F-4576-B767-3A5F5ABFE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5969441E-5462-4859-86CD-1737FDE36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596BD4B5-6833-40CC-96FE-EDC675634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2378" y="1169773"/>
            <a:ext cx="6619243" cy="28701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Case Study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262378" y="4293441"/>
            <a:ext cx="6619243" cy="12341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1700"/>
              <a:t>Lonnie-Monique Jasper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81F53E2-F556-42FA-8D24-113839EE1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18686" y="4166888"/>
            <a:ext cx="506627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A9E0282-2F05-467C-8973-C4EED071D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53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C0F5DA-B59F-4F13-8BB8-FFD8F2C57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CEA1DEC-CC9E-4776-9E08-048A15BFA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1942938" y="1881194"/>
            <a:ext cx="3299407" cy="330693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CE399CF-F4B8-4832-A8CB-B93F6B1E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122264" y="751601"/>
            <a:ext cx="6053670" cy="5354799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1F23E73A-FDC8-462C-83C1-3AA89614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565" y="1130603"/>
            <a:ext cx="2506831" cy="4596794"/>
          </a:xfrm>
        </p:spPr>
        <p:txBody>
          <a:bodyPr anchor="ctr">
            <a:normAutofit/>
          </a:bodyPr>
          <a:lstStyle/>
          <a:p>
            <a:r>
              <a:rPr lang="en-US" sz="2800">
                <a:solidFill>
                  <a:srgbClr val="EBEBEB"/>
                </a:solidFill>
              </a:rPr>
              <a:t>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7557" y="437513"/>
            <a:ext cx="4126961" cy="5954325"/>
          </a:xfrm>
        </p:spPr>
        <p:txBody>
          <a:bodyPr anchor="ctr">
            <a:normAutofit/>
          </a:bodyPr>
          <a:lstStyle/>
          <a:p>
            <a:r>
              <a:rPr lang="en-US" sz="1700"/>
              <a:t>Looking back I handled the situation poorly</a:t>
            </a:r>
          </a:p>
          <a:p>
            <a:pPr lvl="1"/>
            <a:r>
              <a:rPr lang="en-US" sz="1700"/>
              <a:t>I would be annoyed when I saw Will and if he asked to go somewhere other than my class I would gladly let him leave</a:t>
            </a:r>
          </a:p>
          <a:p>
            <a:pPr lvl="1"/>
            <a:r>
              <a:rPr lang="en-US" sz="1700"/>
              <a:t>I would argue with him sometimes and constantly fuss and it took away from the other students’ art time</a:t>
            </a:r>
          </a:p>
          <a:p>
            <a:pPr lvl="1"/>
            <a:r>
              <a:rPr lang="en-US" sz="1700"/>
              <a:t>I pegged Will as a horrible student with no chance of success and was upset because he did have talent that he refused to apply and I refused to nurture that talent because I hated his behavior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11D6D74-9C40-491E-B47C-E0B3BE549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9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C0F5DA-B59F-4F13-8BB8-FFD8F2C57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CEA1DEC-CC9E-4776-9E08-048A15BFA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1942938" y="1881194"/>
            <a:ext cx="3299407" cy="330693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CE399CF-F4B8-4832-A8CB-B93F6B1E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122264" y="751601"/>
            <a:ext cx="6053670" cy="5354799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1F23E73A-FDC8-462C-83C1-3AA89614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565" y="1130603"/>
            <a:ext cx="2506831" cy="4596794"/>
          </a:xfrm>
        </p:spPr>
        <p:txBody>
          <a:bodyPr anchor="ctr">
            <a:normAutofit/>
          </a:bodyPr>
          <a:lstStyle/>
          <a:p>
            <a:r>
              <a:rPr lang="en-US" sz="2800">
                <a:solidFill>
                  <a:srgbClr val="EBEBEB"/>
                </a:solidFill>
              </a:rPr>
              <a:t>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7557" y="437513"/>
            <a:ext cx="4126961" cy="5954325"/>
          </a:xfrm>
        </p:spPr>
        <p:txBody>
          <a:bodyPr anchor="ctr">
            <a:normAutofit/>
          </a:bodyPr>
          <a:lstStyle/>
          <a:p>
            <a:r>
              <a:rPr lang="en-US" sz="1700"/>
              <a:t>Part of his behavior was my fault</a:t>
            </a:r>
          </a:p>
          <a:p>
            <a:pPr lvl="1"/>
            <a:r>
              <a:rPr lang="en-US" sz="1700"/>
              <a:t>I was an “on the whim” teacher without any clear plans</a:t>
            </a:r>
          </a:p>
          <a:p>
            <a:pPr lvl="1"/>
            <a:r>
              <a:rPr lang="en-US" sz="1700"/>
              <a:t>I neglected the information I learned about using love and logic in the classroom</a:t>
            </a:r>
          </a:p>
          <a:p>
            <a:pPr lvl="1"/>
            <a:r>
              <a:rPr lang="en-US" sz="1700"/>
              <a:t>Although my class knew what I expected behavior wise, I honestly did not have proper classroom management skills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B42E7B2-FF3D-46A8-831D-E38E8E0B0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185" y="1085549"/>
            <a:ext cx="2573210" cy="4686903"/>
          </a:xfrm>
        </p:spPr>
        <p:txBody>
          <a:bodyPr anchor="ctr">
            <a:normAutofit/>
          </a:bodyPr>
          <a:lstStyle/>
          <a:p>
            <a:pPr algn="r"/>
            <a:r>
              <a:rPr lang="en-US">
                <a:solidFill>
                  <a:schemeClr val="tx1"/>
                </a:solidFill>
              </a:rPr>
              <a:t>If I knew then what I know now</a:t>
            </a:r>
            <a:r>
              <a:rPr lang="is-IS">
                <a:solidFill>
                  <a:schemeClr val="tx1"/>
                </a:solidFill>
              </a:rPr>
              <a:t>….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1049" y="1085549"/>
            <a:ext cx="4184780" cy="468690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Wong’s article explains that classroom management is everything the teacher does to organize students, space, time, and materials so that student learning can take place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I HAD ABSOLUTLEY NO CLASSROOM MANAGEMENT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I lacked organization in every aspect and I also lacked consistency.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I had a great relationship with my students and I had minimal behavior problems besides Will but there was nothing organized about my lessons or how my classroom functioned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3580B74-F802-48FB-B21D-D2DCB7B7E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185" y="1085549"/>
            <a:ext cx="2573210" cy="4686903"/>
          </a:xfrm>
        </p:spPr>
        <p:txBody>
          <a:bodyPr anchor="ctr">
            <a:normAutofit/>
          </a:bodyPr>
          <a:lstStyle/>
          <a:p>
            <a:pPr algn="r"/>
            <a:r>
              <a:rPr lang="en-US">
                <a:solidFill>
                  <a:schemeClr val="tx1"/>
                </a:solidFill>
              </a:rPr>
              <a:t>If I knew then what I know now</a:t>
            </a:r>
            <a:r>
              <a:rPr lang="is-IS">
                <a:solidFill>
                  <a:schemeClr val="tx1"/>
                </a:solidFill>
              </a:rPr>
              <a:t>…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1049" y="1085549"/>
            <a:ext cx="4184780" cy="4686903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One of the most important gifts we can give our students is to be consistent and predictable- Henry Wong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Will’s home life was volatile and unstable, I failed to provide him with consistency and stability because I would take his behavior to heart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BDB903-6BCB-4EFA-B928-A03E93C2E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98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C0F5DA-B59F-4F13-8BB8-FFD8F2C57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CEA1DEC-CC9E-4776-9E08-048A15BFA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1942938" y="1881194"/>
            <a:ext cx="3299407" cy="330693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CE399CF-F4B8-4832-A8CB-B93F6B1E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122264" y="751601"/>
            <a:ext cx="6053670" cy="5354799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1F23E73A-FDC8-462C-83C1-3AA89614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565" y="1130603"/>
            <a:ext cx="2506831" cy="4596794"/>
          </a:xfrm>
        </p:spPr>
        <p:txBody>
          <a:bodyPr anchor="ctr">
            <a:normAutofit/>
          </a:bodyPr>
          <a:lstStyle/>
          <a:p>
            <a:r>
              <a:rPr lang="en-US" sz="2800">
                <a:solidFill>
                  <a:srgbClr val="EBEBEB"/>
                </a:solidFill>
              </a:rPr>
              <a:t>In the future</a:t>
            </a:r>
            <a:r>
              <a:rPr lang="is-IS" sz="2800">
                <a:solidFill>
                  <a:srgbClr val="EBEBEB"/>
                </a:solidFill>
              </a:rPr>
              <a:t>…</a:t>
            </a:r>
            <a:endParaRPr lang="en-US" sz="2800">
              <a:solidFill>
                <a:srgbClr val="EBEBE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7557" y="437513"/>
            <a:ext cx="4126961" cy="5954325"/>
          </a:xfrm>
        </p:spPr>
        <p:txBody>
          <a:bodyPr anchor="ctr">
            <a:normAutofit/>
          </a:bodyPr>
          <a:lstStyle/>
          <a:p>
            <a:r>
              <a:rPr lang="en-US" sz="1700"/>
              <a:t>My time with Will was cut short and sadly I won’t see him anymore but if I ever encounter another student like Will, I’ll know a few things from my coursework to help me out</a:t>
            </a:r>
          </a:p>
          <a:p>
            <a:pPr lvl="1"/>
            <a:r>
              <a:rPr lang="en-US" sz="1700"/>
              <a:t>I’ll keep in mind to provide consistency and predictably to my students as described by Wong</a:t>
            </a:r>
          </a:p>
          <a:p>
            <a:pPr lvl="1"/>
            <a:r>
              <a:rPr lang="en-US" sz="1700"/>
              <a:t>I’ll also know to remember the Five Standards of Effective Pedagogy</a:t>
            </a:r>
          </a:p>
          <a:p>
            <a:pPr marL="349250" lvl="1" indent="0">
              <a:buNone/>
            </a:pPr>
            <a:endParaRPr lang="en-US" sz="170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C587932-83D8-4BCB-B9B4-DD0B76157D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7"/>
            <a:ext cx="2206657" cy="4833745"/>
          </a:xfrm>
        </p:spPr>
        <p:txBody>
          <a:bodyPr>
            <a:normAutofit/>
          </a:bodyPr>
          <a:lstStyle/>
          <a:p>
            <a:r>
              <a:rPr lang="en-US" sz="3000">
                <a:solidFill>
                  <a:srgbClr val="EBEBEB"/>
                </a:solidFill>
              </a:rPr>
              <a:t>The Five Standards of Effective Pedagogy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5CA82E4-2661-4F78-A1AB-01030DD96C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0718679"/>
              </p:ext>
            </p:extLst>
          </p:nvPr>
        </p:nvGraphicFramePr>
        <p:xfrm>
          <a:off x="3895725" y="808038"/>
          <a:ext cx="4793456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E5B3AD-8A5E-4BAA-8BEE-9255835F8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9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7"/>
            <a:ext cx="2206657" cy="483374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Beliefs and Values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0A72B96-646E-4B87-B9E7-C0ACA5861C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0154021"/>
              </p:ext>
            </p:extLst>
          </p:nvPr>
        </p:nvGraphicFramePr>
        <p:xfrm>
          <a:off x="3895725" y="808038"/>
          <a:ext cx="4793456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0245CA3-3FD4-4EF4-B8A1-EE3F1C8B24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7"/>
            <a:ext cx="2206657" cy="483374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Beliefs and Values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9860007-DD52-4EDC-AB03-5B161054EF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7063919"/>
              </p:ext>
            </p:extLst>
          </p:nvPr>
        </p:nvGraphicFramePr>
        <p:xfrm>
          <a:off x="3895725" y="808038"/>
          <a:ext cx="4793456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17BBA1-E43B-4C59-8C2E-F9BADC2A7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3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7"/>
            <a:ext cx="2206657" cy="483374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Beliefs and Values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86FCC48-422B-4E3C-8098-6AACA4E814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6329473"/>
              </p:ext>
            </p:extLst>
          </p:nvPr>
        </p:nvGraphicFramePr>
        <p:xfrm>
          <a:off x="3895725" y="808038"/>
          <a:ext cx="4793456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F83D5C6-C038-4F5E-8C26-A8713026B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06799-F023-40A7-9C37-41DFBEB25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A7B35-791B-4664-9759-DE11E8B63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Five Standards of Effective Pedagogy. (2019). </a:t>
            </a:r>
            <a:r>
              <a:rPr lang="en-US" i="1" dirty="0"/>
              <a:t>Teaching Tolerance.</a:t>
            </a:r>
            <a:r>
              <a:rPr lang="en-US" dirty="0"/>
              <a:t> Retrieved from https://www.tolerance.org/print/66236</a:t>
            </a:r>
            <a:endParaRPr lang="en-US" i="1" dirty="0"/>
          </a:p>
          <a:p>
            <a:r>
              <a:rPr lang="en-US" dirty="0" err="1"/>
              <a:t>Wong,H</a:t>
            </a:r>
            <a:r>
              <a:rPr lang="en-US" dirty="0"/>
              <a:t>., </a:t>
            </a:r>
            <a:r>
              <a:rPr lang="en-US" dirty="0" err="1"/>
              <a:t>Womg</a:t>
            </a:r>
            <a:r>
              <a:rPr lang="en-US" dirty="0"/>
              <a:t>, R., Rogers, K., &amp; Brooks, A. (2012). Managing your Classroom for Success. Retrieved from </a:t>
            </a:r>
            <a:r>
              <a:rPr lang="en-US" dirty="0">
                <a:hlinkClick r:id="rId4"/>
              </a:rPr>
              <a:t>https://www.jstor.org/stable/43747385</a:t>
            </a: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301D27-7CC8-4BAC-8195-4C98143D6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1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7"/>
            <a:ext cx="2206657" cy="4833745"/>
          </a:xfrm>
        </p:spPr>
        <p:txBody>
          <a:bodyPr>
            <a:normAutofit/>
          </a:bodyPr>
          <a:lstStyle/>
          <a:p>
            <a:r>
              <a:rPr lang="en-US" sz="2700">
                <a:solidFill>
                  <a:srgbClr val="EBEBEB"/>
                </a:solidFill>
              </a:rPr>
              <a:t>Descriptions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7FEDFE-2B43-42D6-9E09-C10CF52B24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4987888"/>
              </p:ext>
            </p:extLst>
          </p:nvPr>
        </p:nvGraphicFramePr>
        <p:xfrm>
          <a:off x="3895725" y="808038"/>
          <a:ext cx="4793456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3BC475C-5BC1-4162-8190-9F2CA687F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7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89EA2611-DCBA-4E97-A2B2-9A466E76B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Freeform: Shape 10">
            <a:extLst>
              <a:ext uri="{FF2B5EF4-FFF2-40B4-BE49-F238E27FC236}">
                <a16:creationId xmlns:a16="http://schemas.microsoft.com/office/drawing/2014/main" id="{FD2669AB-35DB-41EC-BE9C-DA80B60A3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60868" y="1590205"/>
            <a:ext cx="6053670" cy="3677591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BBC615D1-6E12-40EF-915B-316CFDB5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1069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B9797D36-DE1E-47CD-881A-6C1F58282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599509" y="1881194"/>
            <a:ext cx="3299407" cy="330693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23" y="629265"/>
            <a:ext cx="4554582" cy="162232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Ms. Jasper</a:t>
            </a:r>
          </a:p>
        </p:txBody>
      </p:sp>
      <p:pic>
        <p:nvPicPr>
          <p:cNvPr id="4" name="Picture 3" descr="IMG_125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r="8397" b="3"/>
          <a:stretch/>
        </p:blipFill>
        <p:spPr>
          <a:xfrm>
            <a:off x="5563669" y="645106"/>
            <a:ext cx="3093988" cy="5585369"/>
          </a:xfrm>
          <a:prstGeom prst="rect">
            <a:avLst/>
          </a:prstGeom>
        </p:spPr>
      </p:pic>
      <p:sp>
        <p:nvSpPr>
          <p:cNvPr id="25" name="Rectangle 16">
            <a:extLst>
              <a:ext uri="{FF2B5EF4-FFF2-40B4-BE49-F238E27FC236}">
                <a16:creationId xmlns:a16="http://schemas.microsoft.com/office/drawing/2014/main" id="{4A2FAF1F-F462-46AF-A9E6-CC93C4E2C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146BED8-BAE9-42C5-A3DD-7B946445D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314325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5765FE8-B62F-41E4-A73C-74C91A8FD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177165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23" y="2418735"/>
            <a:ext cx="4554582" cy="381174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Mixed woman in mid twenties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Has preschool aged son; single mother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Raised by both parents in quiet neighborhood 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Has five siblings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Art teacher and artist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Focuses on building positive relationships with students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Sometimes approaches situations with “mom” mindset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Has to remind herself that kids are not being brought up the way she was (yes ma’am, no sir, disciplined for bad behavior, etc.)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B92F83-0BB5-48F2-BA70-E1F5E67A85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42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11338" y="1881194"/>
            <a:ext cx="3299407" cy="330693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23" name="Freeform: Shape 12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706465" y="1335800"/>
            <a:ext cx="6053670" cy="4186400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23" y="629265"/>
            <a:ext cx="3849329" cy="162232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“Will”</a:t>
            </a:r>
          </a:p>
        </p:txBody>
      </p:sp>
      <p:pic>
        <p:nvPicPr>
          <p:cNvPr id="4" name="Picture 3" descr="IMG_125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328" y="1626788"/>
            <a:ext cx="3621530" cy="3621530"/>
          </a:xfrm>
          <a:prstGeom prst="rect">
            <a:avLst/>
          </a:prstGeom>
        </p:spPr>
      </p:pic>
      <p:sp>
        <p:nvSpPr>
          <p:cNvPr id="25" name="Rectangle 16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23" y="2418735"/>
            <a:ext cx="3849329" cy="381174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</a:rPr>
              <a:t>Mixed male student in third grade</a:t>
            </a:r>
          </a:p>
          <a:p>
            <a:pPr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</a:rPr>
              <a:t>Mother passed away, raised by father; father is “menace”</a:t>
            </a:r>
          </a:p>
          <a:p>
            <a:pPr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</a:rPr>
              <a:t>Did not start school until first grade- did not know “school etiquette/procedures”</a:t>
            </a:r>
          </a:p>
          <a:p>
            <a:pPr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</a:rPr>
              <a:t>Has younger brother</a:t>
            </a:r>
          </a:p>
          <a:p>
            <a:pPr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</a:rPr>
              <a:t>Very talented artist</a:t>
            </a:r>
          </a:p>
          <a:p>
            <a:pPr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</a:rPr>
              <a:t>Very defiant student</a:t>
            </a:r>
          </a:p>
          <a:p>
            <a:pPr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</a:rPr>
              <a:t>Has mindset that “everyone is against him”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US" sz="1700">
              <a:solidFill>
                <a:srgbClr val="FFFFFF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B9F0160-7D85-4F30-8932-6116B5F80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98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8DD8D7-C292-4016-887E-E427F6795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03650" y="2814475"/>
            <a:ext cx="4459013" cy="33442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713" y="2721304"/>
            <a:ext cx="6345260" cy="3530600"/>
          </a:xfrm>
        </p:spPr>
        <p:txBody>
          <a:bodyPr/>
          <a:lstStyle/>
          <a:p>
            <a:r>
              <a:rPr lang="en-US" dirty="0"/>
              <a:t>Art Room</a:t>
            </a:r>
          </a:p>
          <a:p>
            <a:pPr lvl="1"/>
            <a:r>
              <a:rPr lang="en-US" dirty="0"/>
              <a:t>Very clean space</a:t>
            </a:r>
          </a:p>
          <a:p>
            <a:pPr lvl="1"/>
            <a:r>
              <a:rPr lang="en-US" dirty="0"/>
              <a:t>Bright and inviting</a:t>
            </a:r>
          </a:p>
          <a:p>
            <a:pPr lvl="1"/>
            <a:r>
              <a:rPr lang="en-US" dirty="0"/>
              <a:t>Teacher greets with a smile</a:t>
            </a:r>
          </a:p>
          <a:p>
            <a:pPr lvl="1"/>
            <a:r>
              <a:rPr lang="en-US" dirty="0"/>
              <a:t>Teacher has open discussions with </a:t>
            </a:r>
          </a:p>
          <a:p>
            <a:pPr marL="402336" lvl="1" indent="0">
              <a:buNone/>
            </a:pPr>
            <a:r>
              <a:rPr lang="en-US" dirty="0"/>
              <a:t>		students to get to know them better</a:t>
            </a:r>
          </a:p>
          <a:p>
            <a:pPr marL="402336" lvl="1" indent="0">
              <a:buNone/>
            </a:pPr>
            <a:r>
              <a:rPr lang="en-US" dirty="0"/>
              <a:t>		 and build relationships</a:t>
            </a:r>
          </a:p>
          <a:p>
            <a:pPr lvl="1"/>
            <a:r>
              <a:rPr lang="en-US" dirty="0"/>
              <a:t>Fun art projects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482FA22-6C53-4D96-BC9B-08B39E4D8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8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7"/>
            <a:ext cx="2206657" cy="483374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The Case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42F1C78-C504-4DA0-8EE9-E4B5B1FA5A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757274"/>
              </p:ext>
            </p:extLst>
          </p:nvPr>
        </p:nvGraphicFramePr>
        <p:xfrm>
          <a:off x="3895725" y="808038"/>
          <a:ext cx="4793456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54ADBC9-F435-4B2C-AF93-67C75E043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11338" y="1881194"/>
            <a:ext cx="3299407" cy="330693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706465" y="1335800"/>
            <a:ext cx="6053670" cy="4186400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23" y="629265"/>
            <a:ext cx="3849329" cy="162232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Before</a:t>
            </a:r>
          </a:p>
        </p:txBody>
      </p:sp>
      <p:pic>
        <p:nvPicPr>
          <p:cNvPr id="7" name="Graphic 6" descr="Classroom">
            <a:extLst>
              <a:ext uri="{FF2B5EF4-FFF2-40B4-BE49-F238E27FC236}">
                <a16:creationId xmlns:a16="http://schemas.microsoft.com/office/drawing/2014/main" id="{DD7643DC-DAFE-4291-BD63-F96C171C1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36127" y="1627025"/>
            <a:ext cx="3621530" cy="36215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23" y="2418735"/>
            <a:ext cx="3849329" cy="3811742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Will did not know proper school etiquette and procedures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Examples: how to sit still in class, wait turn to talk, no profanity in school, walk in line</a:t>
            </a:r>
          </a:p>
          <a:p>
            <a:r>
              <a:rPr lang="en-US">
                <a:solidFill>
                  <a:srgbClr val="FFFFFF"/>
                </a:solidFill>
              </a:rPr>
              <a:t>Will was very sweet and helpful</a:t>
            </a:r>
          </a:p>
          <a:p>
            <a:r>
              <a:rPr lang="en-US">
                <a:solidFill>
                  <a:srgbClr val="FFFFFF"/>
                </a:solidFill>
              </a:rPr>
              <a:t>Minimal parent contact because Will worked hard to learn how to properly behave in school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1DE70EF-7FF0-4DE0-B778-2027BB29A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72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8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7"/>
            <a:ext cx="2206657" cy="483374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During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1EBB2C47-0755-407D-AFDE-1BA32620DD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0137230"/>
              </p:ext>
            </p:extLst>
          </p:nvPr>
        </p:nvGraphicFramePr>
        <p:xfrm>
          <a:off x="3895725" y="808038"/>
          <a:ext cx="4793456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6D2A21-C6DC-4015-9747-6DEFFF026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2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11338" y="1881194"/>
            <a:ext cx="3299407" cy="330693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706465" y="1335800"/>
            <a:ext cx="6053670" cy="4186400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23" y="629265"/>
            <a:ext cx="3849329" cy="162232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After</a:t>
            </a:r>
          </a:p>
        </p:txBody>
      </p:sp>
      <p:pic>
        <p:nvPicPr>
          <p:cNvPr id="7" name="Graphic 6" descr="Head with Gears">
            <a:extLst>
              <a:ext uri="{FF2B5EF4-FFF2-40B4-BE49-F238E27FC236}">
                <a16:creationId xmlns:a16="http://schemas.microsoft.com/office/drawing/2014/main" id="{4980DC99-32C8-4F15-B21F-CD28BFDA7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36127" y="1627025"/>
            <a:ext cx="3621530" cy="36215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23" y="2418735"/>
            <a:ext cx="3849329" cy="3811742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400">
                <a:solidFill>
                  <a:srgbClr val="FFFFFF"/>
                </a:solidFill>
              </a:rPr>
              <a:t>Ms. Jasper did self reflecting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rgbClr val="FFFFFF"/>
                </a:solidFill>
              </a:rPr>
              <a:t>She applied knowledge acquired in classes</a:t>
            </a:r>
          </a:p>
          <a:p>
            <a:pPr lvl="1">
              <a:lnSpc>
                <a:spcPct val="90000"/>
              </a:lnSpc>
            </a:pPr>
            <a:r>
              <a:rPr lang="en-US" sz="1400">
                <a:solidFill>
                  <a:srgbClr val="FFFFFF"/>
                </a:solidFill>
              </a:rPr>
              <a:t>Approached with a “Love and Logic” mindset</a:t>
            </a:r>
          </a:p>
          <a:p>
            <a:pPr lvl="1">
              <a:lnSpc>
                <a:spcPct val="90000"/>
              </a:lnSpc>
            </a:pPr>
            <a:r>
              <a:rPr lang="en-US" sz="1400">
                <a:solidFill>
                  <a:srgbClr val="FFFFFF"/>
                </a:solidFill>
              </a:rPr>
              <a:t>Found ways to accommodate Will’s behavior to prevent him from disrupting students and class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rgbClr val="FFFFFF"/>
                </a:solidFill>
              </a:rPr>
              <a:t>Ms. Jasper made Will her helper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rgbClr val="FFFFFF"/>
                </a:solidFill>
              </a:rPr>
              <a:t>Will and Ms. Jasper began building a sturdy relationship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rgbClr val="FFFFFF"/>
                </a:solidFill>
              </a:rPr>
              <a:t>Will did not have to continuously go to time-out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rgbClr val="FFFFFF"/>
                </a:solidFill>
              </a:rPr>
              <a:t>Will was able to complete art projects and become one of the top artists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FB2FDE6-3860-4233-B9E8-4AB0D8ABB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16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10988"/>
    </mc:Choice>
    <mc:Fallback xmlns="">
      <p:transition advTm="1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978</Words>
  <Application>Microsoft Macintosh PowerPoint</Application>
  <PresentationFormat>On-screen Show (4:3)</PresentationFormat>
  <Paragraphs>104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Wingdings 3</vt:lpstr>
      <vt:lpstr>Ion Boardroom</vt:lpstr>
      <vt:lpstr>Case Study</vt:lpstr>
      <vt:lpstr>Descriptions</vt:lpstr>
      <vt:lpstr>Ms. Jasper</vt:lpstr>
      <vt:lpstr>“Will”</vt:lpstr>
      <vt:lpstr>Environment</vt:lpstr>
      <vt:lpstr>The Case</vt:lpstr>
      <vt:lpstr>Before</vt:lpstr>
      <vt:lpstr>During</vt:lpstr>
      <vt:lpstr>After</vt:lpstr>
      <vt:lpstr>Reflection</vt:lpstr>
      <vt:lpstr>Reflection</vt:lpstr>
      <vt:lpstr>If I knew then what I know now….</vt:lpstr>
      <vt:lpstr>If I knew then what I know now…</vt:lpstr>
      <vt:lpstr>In the future…</vt:lpstr>
      <vt:lpstr>The Five Standards of Effective Pedagogy</vt:lpstr>
      <vt:lpstr>Beliefs and Values</vt:lpstr>
      <vt:lpstr>Beliefs and Values</vt:lpstr>
      <vt:lpstr>Beliefs and Values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Study</dc:title>
  <dc:creator>LonnieMonique Jasper</dc:creator>
  <cp:lastModifiedBy>Novak, Angela Marie</cp:lastModifiedBy>
  <cp:revision>4</cp:revision>
  <dcterms:created xsi:type="dcterms:W3CDTF">2020-06-09T02:44:20Z</dcterms:created>
  <dcterms:modified xsi:type="dcterms:W3CDTF">2020-06-27T01:45:58Z</dcterms:modified>
</cp:coreProperties>
</file>